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4" r:id="rId2"/>
  </p:sldMasterIdLst>
  <p:notesMasterIdLst>
    <p:notesMasterId r:id="rId14"/>
  </p:notesMasterIdLst>
  <p:handoutMasterIdLst>
    <p:handoutMasterId r:id="rId15"/>
  </p:handoutMasterIdLst>
  <p:sldIdLst>
    <p:sldId id="256" r:id="rId3"/>
    <p:sldId id="323" r:id="rId4"/>
    <p:sldId id="358" r:id="rId5"/>
    <p:sldId id="263" r:id="rId6"/>
    <p:sldId id="368" r:id="rId7"/>
    <p:sldId id="369" r:id="rId8"/>
    <p:sldId id="370" r:id="rId9"/>
    <p:sldId id="326" r:id="rId10"/>
    <p:sldId id="366" r:id="rId11"/>
    <p:sldId id="349" r:id="rId12"/>
    <p:sldId id="341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158">
          <p15:clr>
            <a:srgbClr val="A4A3A4"/>
          </p15:clr>
        </p15:guide>
        <p15:guide id="4" pos="3016">
          <p15:clr>
            <a:srgbClr val="A4A3A4"/>
          </p15:clr>
        </p15:guide>
        <p15:guide id="5" pos="2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FFFF00"/>
    <a:srgbClr val="0000FF"/>
    <a:srgbClr val="940A2B"/>
    <a:srgbClr val="DF0F41"/>
    <a:srgbClr val="AC0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11" autoAdjust="0"/>
    <p:restoredTop sz="98521" autoAdjust="0"/>
  </p:normalViewPr>
  <p:slideViewPr>
    <p:cSldViewPr>
      <p:cViewPr varScale="1">
        <p:scale>
          <a:sx n="110" d="100"/>
          <a:sy n="110" d="100"/>
        </p:scale>
        <p:origin x="1902" y="96"/>
      </p:cViewPr>
      <p:guideLst>
        <p:guide orient="horz" pos="2160"/>
        <p:guide pos="2880"/>
        <p:guide orient="horz" pos="3158"/>
        <p:guide pos="3016"/>
        <p:guide pos="249"/>
      </p:guideLst>
    </p:cSldViewPr>
  </p:slideViewPr>
  <p:outlineViewPr>
    <p:cViewPr>
      <p:scale>
        <a:sx n="33" d="100"/>
        <a:sy n="33" d="100"/>
      </p:scale>
      <p:origin x="25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1" d="100"/>
          <a:sy n="91" d="100"/>
        </p:scale>
        <p:origin x="-3804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9EFA7-38C8-4FF9-8F04-16BDC1D94DFC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85ECA-8270-4019-A71D-0AC555512B0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5600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FFB88-7314-4864-9CF1-905B23BCE20F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9682B-DA0F-427B-87C6-27894F7A02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575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682B-DA0F-427B-87C6-27894F7A029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682B-DA0F-427B-87C6-27894F7A029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292425">
              <a:defRPr/>
            </a:pPr>
            <a:r>
              <a:rPr lang="ko-KR" altLang="en-US" dirty="0" err="1"/>
              <a:t>변경없음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682B-DA0F-427B-87C6-27894F7A029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939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682B-DA0F-427B-87C6-27894F7A029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682B-DA0F-427B-87C6-27894F7A029B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4660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682B-DA0F-427B-87C6-27894F7A029B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5739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682B-DA0F-427B-87C6-27894F7A029B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8277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682B-DA0F-427B-87C6-27894F7A029B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682B-DA0F-427B-87C6-27894F7A029B}" type="slidenum">
              <a:rPr lang="ko-KR" altLang="en-US" smtClean="0">
                <a:solidFill>
                  <a:prstClr val="black"/>
                </a:solidFill>
              </a:rPr>
              <a:pPr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847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9682B-DA0F-427B-87C6-27894F7A029B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 bright="18000" contrast="13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 l="40753" t="29400" r="22629" b="223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blipFill dpi="0" rotWithShape="1">
          <a:blip r:embed="rId2" cstate="print">
            <a:lum bright="15000" contrast="1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ED550C-DA73-49D1-9CD3-01986D8F63AE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DE822-884D-4D21-ABB1-1F0673ACDA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ED550C-DA73-49D1-9CD3-01986D8F63AE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DE822-884D-4D21-ABB1-1F0673ACDA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ED550C-DA73-49D1-9CD3-01986D8F63AE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DE822-884D-4D21-ABB1-1F0673ACDA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ED550C-DA73-49D1-9CD3-01986D8F63AE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DE822-884D-4D21-ABB1-1F0673ACDA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ED550C-DA73-49D1-9CD3-01986D8F63AE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DE822-884D-4D21-ABB1-1F0673ACDA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ED550C-DA73-49D1-9CD3-01986D8F63AE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DE822-884D-4D21-ABB1-1F0673ACDA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ED550C-DA73-49D1-9CD3-01986D8F63AE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DE822-884D-4D21-ABB1-1F0673ACDA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ED550C-DA73-49D1-9CD3-01986D8F63AE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DE822-884D-4D21-ABB1-1F0673ACDA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ED550C-DA73-49D1-9CD3-01986D8F63AE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DE822-884D-4D21-ABB1-1F0673ACDA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6ED550C-DA73-49D1-9CD3-01986D8F63AE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DE822-884D-4D21-ABB1-1F0673ACDA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bg>
      <p:bgPr>
        <a:blipFill dpi="0" rotWithShape="1">
          <a:blip r:embed="rId2" cstate="print">
            <a:lum bright="15000" contrast="1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bg>
      <p:bgPr>
        <a:blipFill dpi="0" rotWithShape="1">
          <a:blip r:embed="rId2" cstate="print">
            <a:lum bright="18000" contrast="13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지도_1"/>
          <p:cNvPicPr>
            <a:picLocks noChangeAspect="1" noChangeArrowheads="1"/>
          </p:cNvPicPr>
          <p:nvPr userDrawn="1"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2" y="4214294"/>
            <a:ext cx="4651408" cy="2767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bg>
      <p:bgPr>
        <a:blipFill dpi="0" rotWithShape="1">
          <a:blip r:embed="rId2" cstate="print">
            <a:lum bright="15000" contrast="1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218058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BC5363-D548-4413-A5D1-C9E1CFF61CD9}" type="datetimeFigureOut">
              <a:rPr lang="ko-KR" altLang="en-US" smtClean="0"/>
              <a:pPr/>
              <a:t>2023-07-20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84B480-7265-4D4A-A13D-9BA0774A08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588963"/>
            <a:ext cx="9144000" cy="0"/>
          </a:xfrm>
          <a:prstGeom prst="line">
            <a:avLst/>
          </a:prstGeom>
          <a:ln w="38100">
            <a:solidFill>
              <a:srgbClr val="C606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7" descr="PPT 밑줄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7914"/>
            <a:ext cx="91440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115766" y="6407151"/>
            <a:ext cx="2541570" cy="303566"/>
          </a:xfrm>
          <a:prstGeom prst="rect">
            <a:avLst/>
          </a:prstGeom>
          <a:noFill/>
          <a:ln>
            <a:noFill/>
          </a:ln>
        </p:spPr>
        <p:txBody>
          <a:bodyPr wrap="none" lIns="87269" tIns="43635" rIns="87269" bIns="43635">
            <a:spAutoFit/>
          </a:bodyPr>
          <a:lstStyle>
            <a:lvl1pPr eaLnBrk="0" hangingPunct="0">
              <a:defRPr kumimoji="1" sz="1000" b="1">
                <a:solidFill>
                  <a:srgbClr val="0033CC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1000" b="1">
                <a:solidFill>
                  <a:srgbClr val="0033CC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1000" b="1">
                <a:solidFill>
                  <a:srgbClr val="0033CC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1000" b="1">
                <a:solidFill>
                  <a:srgbClr val="0033CC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1000" b="1">
                <a:solidFill>
                  <a:srgbClr val="0033CC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rgbClr val="0033CC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rgbClr val="0033CC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rgbClr val="0033CC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rgbClr val="0033CC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400" i="1" dirty="0">
                <a:solidFill>
                  <a:srgbClr val="FF0000"/>
                </a:solidFill>
                <a:latin typeface="Arial Black" pitchFamily="34" charset="0"/>
              </a:rPr>
              <a:t>Smart Acton !</a:t>
            </a:r>
            <a:r>
              <a:rPr lang="en-US" altLang="ko-KR" sz="1400" dirty="0"/>
              <a:t>  </a:t>
            </a:r>
            <a:r>
              <a:rPr lang="ko-KR" altLang="en-US" sz="14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빠른 실행 </a:t>
            </a:r>
            <a:r>
              <a:rPr lang="en-US" altLang="ko-KR" sz="140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!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97987068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47F2A-EA8D-42E7-AACB-870A1FEA0BA1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2023-07-20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BFAAF-7D1B-463A-9DBA-370E1570AB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598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4" y="4406910"/>
            <a:ext cx="7772400" cy="1362075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7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3634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726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090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453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1817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180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0544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4907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8A46D-27DA-4DE9-9A0B-D29B01DD083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2023-07-20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61152-25CD-47D9-913C-79B74382E2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229520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4F5F0-ED61-4A7D-A18D-626DFB1DF19B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2023-07-20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44699-CD68-4DBE-970E-219AE569950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3262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45" indent="0">
              <a:buNone/>
              <a:defRPr sz="1900" b="1"/>
            </a:lvl2pPr>
            <a:lvl3pPr marL="872690" indent="0">
              <a:buNone/>
              <a:defRPr sz="1700" b="1"/>
            </a:lvl3pPr>
            <a:lvl4pPr marL="1309035" indent="0">
              <a:buNone/>
              <a:defRPr sz="1500" b="1"/>
            </a:lvl4pPr>
            <a:lvl5pPr marL="1745380" indent="0">
              <a:buNone/>
              <a:defRPr sz="1500" b="1"/>
            </a:lvl5pPr>
            <a:lvl6pPr marL="2181725" indent="0">
              <a:buNone/>
              <a:defRPr sz="1500" b="1"/>
            </a:lvl6pPr>
            <a:lvl7pPr marL="2618070" indent="0">
              <a:buNone/>
              <a:defRPr sz="1500" b="1"/>
            </a:lvl7pPr>
            <a:lvl8pPr marL="3054416" indent="0">
              <a:buNone/>
              <a:defRPr sz="1500" b="1"/>
            </a:lvl8pPr>
            <a:lvl9pPr marL="3490760" indent="0">
              <a:buNone/>
              <a:defRPr sz="1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6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45" indent="0">
              <a:buNone/>
              <a:defRPr sz="1900" b="1"/>
            </a:lvl2pPr>
            <a:lvl3pPr marL="872690" indent="0">
              <a:buNone/>
              <a:defRPr sz="1700" b="1"/>
            </a:lvl3pPr>
            <a:lvl4pPr marL="1309035" indent="0">
              <a:buNone/>
              <a:defRPr sz="1500" b="1"/>
            </a:lvl4pPr>
            <a:lvl5pPr marL="1745380" indent="0">
              <a:buNone/>
              <a:defRPr sz="1500" b="1"/>
            </a:lvl5pPr>
            <a:lvl6pPr marL="2181725" indent="0">
              <a:buNone/>
              <a:defRPr sz="1500" b="1"/>
            </a:lvl6pPr>
            <a:lvl7pPr marL="2618070" indent="0">
              <a:buNone/>
              <a:defRPr sz="1500" b="1"/>
            </a:lvl7pPr>
            <a:lvl8pPr marL="3054416" indent="0">
              <a:buNone/>
              <a:defRPr sz="1500" b="1"/>
            </a:lvl8pPr>
            <a:lvl9pPr marL="3490760" indent="0">
              <a:buNone/>
              <a:defRPr sz="1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6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159E9-1FD2-4B9D-845E-E1D6A9BCA4E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2023-07-20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879CD-D0C7-46DA-950E-CA904406EA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873519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0A6D8-8D9B-4B09-8229-A5AFF67F4F19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2023-07-20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1-6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109CA-33BC-46F7-94AF-54E8F690F72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55315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16AFF-3410-4147-A81B-38E39A04539B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2023-07-20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6CCA0-67F1-452E-AD25-94F40D8C178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2324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8"/>
            <a:ext cx="5111750" cy="585311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36345" indent="0">
              <a:buNone/>
              <a:defRPr sz="1100"/>
            </a:lvl2pPr>
            <a:lvl3pPr marL="872690" indent="0">
              <a:buNone/>
              <a:defRPr sz="900"/>
            </a:lvl3pPr>
            <a:lvl4pPr marL="1309035" indent="0">
              <a:buNone/>
              <a:defRPr sz="900"/>
            </a:lvl4pPr>
            <a:lvl5pPr marL="1745380" indent="0">
              <a:buNone/>
              <a:defRPr sz="900"/>
            </a:lvl5pPr>
            <a:lvl6pPr marL="2181725" indent="0">
              <a:buNone/>
              <a:defRPr sz="900"/>
            </a:lvl6pPr>
            <a:lvl7pPr marL="2618070" indent="0">
              <a:buNone/>
              <a:defRPr sz="900"/>
            </a:lvl7pPr>
            <a:lvl8pPr marL="3054416" indent="0">
              <a:buNone/>
              <a:defRPr sz="900"/>
            </a:lvl8pPr>
            <a:lvl9pPr marL="349076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7FC4A-BA04-4974-93EF-B5ECB59AA49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2023-07-20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324DB-C75E-4553-ABF0-B77087BD798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397156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100"/>
            </a:lvl1pPr>
            <a:lvl2pPr marL="436345" indent="0">
              <a:buNone/>
              <a:defRPr sz="2600"/>
            </a:lvl2pPr>
            <a:lvl3pPr marL="872690" indent="0">
              <a:buNone/>
              <a:defRPr sz="2300"/>
            </a:lvl3pPr>
            <a:lvl4pPr marL="1309035" indent="0">
              <a:buNone/>
              <a:defRPr sz="1900"/>
            </a:lvl4pPr>
            <a:lvl5pPr marL="1745380" indent="0">
              <a:buNone/>
              <a:defRPr sz="1900"/>
            </a:lvl5pPr>
            <a:lvl6pPr marL="2181725" indent="0">
              <a:buNone/>
              <a:defRPr sz="1900"/>
            </a:lvl6pPr>
            <a:lvl7pPr marL="2618070" indent="0">
              <a:buNone/>
              <a:defRPr sz="1900"/>
            </a:lvl7pPr>
            <a:lvl8pPr marL="3054416" indent="0">
              <a:buNone/>
              <a:defRPr sz="1900"/>
            </a:lvl8pPr>
            <a:lvl9pPr marL="3490760" indent="0">
              <a:buNone/>
              <a:defRPr sz="1900"/>
            </a:lvl9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36345" indent="0">
              <a:buNone/>
              <a:defRPr sz="1100"/>
            </a:lvl2pPr>
            <a:lvl3pPr marL="872690" indent="0">
              <a:buNone/>
              <a:defRPr sz="900"/>
            </a:lvl3pPr>
            <a:lvl4pPr marL="1309035" indent="0">
              <a:buNone/>
              <a:defRPr sz="900"/>
            </a:lvl4pPr>
            <a:lvl5pPr marL="1745380" indent="0">
              <a:buNone/>
              <a:defRPr sz="900"/>
            </a:lvl5pPr>
            <a:lvl6pPr marL="2181725" indent="0">
              <a:buNone/>
              <a:defRPr sz="900"/>
            </a:lvl6pPr>
            <a:lvl7pPr marL="2618070" indent="0">
              <a:buNone/>
              <a:defRPr sz="900"/>
            </a:lvl7pPr>
            <a:lvl8pPr marL="3054416" indent="0">
              <a:buNone/>
              <a:defRPr sz="900"/>
            </a:lvl8pPr>
            <a:lvl9pPr marL="349076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01D23-DDEA-4EA4-BA6C-7E52DAF0FAFA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2023-07-20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72D22-A262-491D-9E8C-41E57A180D4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4606098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4FD35-BDC4-4E64-A003-5BACCB08E184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2023-07-20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68908-87C4-49AC-A4DD-163DA6846C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298596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9CB0C-45D4-4068-99F3-F77B046F0A2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2023-07-20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35451-FE57-4840-8482-EAE7F7853F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3738746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006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 bright="18000" contrast="13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 userDrawn="1"/>
        </p:nvPicPr>
        <p:blipFill>
          <a:blip r:embed="rId18" cstate="print"/>
          <a:srcRect l="40718" t="30489" r="23146" b="20081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5" r:id="rId13"/>
    <p:sldLayoutId id="2147483676" r:id="rId14"/>
    <p:sldLayoutId id="2147483677" r:id="rId1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269" tIns="43635" rIns="87269" bIns="4363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269" tIns="43635" rIns="87269" bIns="43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87269" tIns="43635" rIns="87269" bIns="43635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FA30D0F-0548-4453-B5A0-6223818A10CD}" type="datetimeFigureOut">
              <a:rPr lang="ko-KR" altLang="en-US" b="1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2023-07-20</a:t>
            </a:fld>
            <a:endParaRPr lang="ko-KR" altLang="en-US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87269" tIns="43635" rIns="87269" bIns="43635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b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87269" tIns="43635" rIns="87269" bIns="43635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100">
                <a:solidFill>
                  <a:srgbClr val="898989"/>
                </a:solidFill>
                <a:ea typeface="맑은 고딕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6FD3C3-28A9-4443-8C26-702164B362C2}" type="slidenum">
              <a:rPr lang="ko-KR" altLang="en-US" b="1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305589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36345" algn="ctr" rtl="0" eaLnBrk="1" fontAlgn="base" latinLnBrk="1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872690" algn="ctr" rtl="0" eaLnBrk="1" fontAlgn="base" latinLnBrk="1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09035" algn="ctr" rtl="0" eaLnBrk="1" fontAlgn="base" latinLnBrk="1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745380" algn="ctr" rtl="0" eaLnBrk="1" fontAlgn="base" latinLnBrk="1" hangingPunct="1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27259" indent="-327259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09061" indent="-272716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0863" indent="-218172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207" indent="-218172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3553" indent="-218172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98" indent="-218172" algn="l" defTabSz="872690" rtl="0" eaLnBrk="1" latinLnBrk="1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6242" indent="-218172" algn="l" defTabSz="872690" rtl="0" eaLnBrk="1" latinLnBrk="1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72588" indent="-218172" algn="l" defTabSz="872690" rtl="0" eaLnBrk="1" latinLnBrk="1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08933" indent="-218172" algn="l" defTabSz="872690" rtl="0" eaLnBrk="1" latinLnBrk="1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72690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6345" algn="l" defTabSz="872690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2690" algn="l" defTabSz="872690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9035" algn="l" defTabSz="872690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380" algn="l" defTabSz="872690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725" algn="l" defTabSz="872690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18070" algn="l" defTabSz="872690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416" algn="l" defTabSz="872690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90760" algn="l" defTabSz="872690" rtl="0" eaLnBrk="1" latinLnBrk="1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0" Type="http://schemas.openxmlformats.org/officeDocument/2006/relationships/image" Target="../media/image26.jpe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gif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5" descr="좌우로고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6921" y="4664064"/>
            <a:ext cx="2500330" cy="47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35"/>
          <p:cNvSpPr>
            <a:spLocks noChangeArrowheads="1"/>
          </p:cNvSpPr>
          <p:nvPr/>
        </p:nvSpPr>
        <p:spPr bwMode="auto">
          <a:xfrm>
            <a:off x="1475656" y="1571612"/>
            <a:ext cx="5954712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400" b="1" dirty="0">
                <a:latin typeface="+mn-ea"/>
                <a:ea typeface="+mn-ea"/>
                <a:cs typeface="Times New Roman" pitchFamily="18" charset="0"/>
              </a:rPr>
              <a:t>㈜ 행성 회사 소개서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14744" y="4029022"/>
            <a:ext cx="18710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2023 . 07 . 17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34402" y="6534834"/>
            <a:ext cx="609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1/10</a:t>
            </a:r>
            <a:endParaRPr lang="ko-KR" altLang="en-US" sz="1200" b="1" dirty="0"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37357" y="1290631"/>
            <a:ext cx="2664069" cy="958850"/>
          </a:xfrm>
          <a:prstGeom prst="rect">
            <a:avLst/>
          </a:prstGeom>
          <a:solidFill>
            <a:srgbClr val="66003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anchor="ctr"/>
          <a:lstStyle/>
          <a:p>
            <a:pPr algn="ctr" defTabSz="957776">
              <a:defRPr/>
            </a:pPr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5046785" y="1514880"/>
            <a:ext cx="549520" cy="5842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anchor="ctr"/>
          <a:lstStyle/>
          <a:p>
            <a:pPr algn="ctr" defTabSz="957838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200" dirty="0"/>
          </a:p>
        </p:txBody>
      </p:sp>
      <p:sp>
        <p:nvSpPr>
          <p:cNvPr id="28" name="타원 27"/>
          <p:cNvSpPr/>
          <p:nvPr/>
        </p:nvSpPr>
        <p:spPr>
          <a:xfrm>
            <a:off x="5042389" y="2738013"/>
            <a:ext cx="550985" cy="5842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anchor="ctr"/>
          <a:lstStyle/>
          <a:p>
            <a:pPr algn="ctr" defTabSz="957838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200" dirty="0"/>
          </a:p>
        </p:txBody>
      </p:sp>
      <p:sp>
        <p:nvSpPr>
          <p:cNvPr id="14342" name="직사각형 24"/>
          <p:cNvSpPr>
            <a:spLocks noChangeArrowheads="1"/>
          </p:cNvSpPr>
          <p:nvPr/>
        </p:nvSpPr>
        <p:spPr bwMode="auto">
          <a:xfrm>
            <a:off x="5083420" y="1479955"/>
            <a:ext cx="1742124" cy="6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969" tIns="41985" rIns="83969" bIns="41985">
            <a:spAutoFit/>
          </a:bodyPr>
          <a:lstStyle/>
          <a:p>
            <a:r>
              <a:rPr kumimoji="0" lang="en-US" altLang="ko-KR" sz="37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C</a:t>
            </a:r>
            <a:r>
              <a:rPr kumimoji="0" lang="en-US" altLang="ko-KR" sz="2200" b="1" dirty="0">
                <a:solidFill>
                  <a:srgbClr val="009AB2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700" b="1" dirty="0">
                <a:solidFill>
                  <a:srgbClr val="004854"/>
                </a:solidFill>
                <a:latin typeface="맑은 고딕" pitchFamily="50" charset="-127"/>
                <a:ea typeface="맑은 고딕" pitchFamily="50" charset="-127"/>
              </a:rPr>
              <a:t>회사소개</a:t>
            </a:r>
            <a:endParaRPr kumimoji="0" lang="ko-KR" altLang="en-US" sz="2600" b="1" dirty="0">
              <a:solidFill>
                <a:srgbClr val="004854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343" name="직사각형 22"/>
          <p:cNvSpPr>
            <a:spLocks noChangeArrowheads="1"/>
          </p:cNvSpPr>
          <p:nvPr/>
        </p:nvSpPr>
        <p:spPr bwMode="auto">
          <a:xfrm>
            <a:off x="5124451" y="2668036"/>
            <a:ext cx="1798229" cy="6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969" tIns="41985" rIns="83969" bIns="41985" anchor="t" anchorCtr="0">
            <a:spAutoFit/>
          </a:bodyPr>
          <a:lstStyle/>
          <a:p>
            <a:r>
              <a:rPr kumimoji="0" lang="en-US" altLang="ko-KR" sz="37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P</a:t>
            </a:r>
            <a:r>
              <a:rPr kumimoji="0" lang="en-US" altLang="ko-KR" sz="2200" b="1" dirty="0">
                <a:solidFill>
                  <a:srgbClr val="009AB2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500" dirty="0">
                <a:solidFill>
                  <a:srgbClr val="009AB2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700" b="1" dirty="0">
                <a:solidFill>
                  <a:srgbClr val="004854"/>
                </a:solidFill>
                <a:latin typeface="맑은 고딕" pitchFamily="50" charset="-127"/>
                <a:ea typeface="맑은 고딕" pitchFamily="50" charset="-127"/>
              </a:rPr>
              <a:t>사업소개</a:t>
            </a:r>
            <a:endParaRPr kumimoji="0" lang="ko-KR" altLang="en-US" sz="2200" b="1" dirty="0">
              <a:solidFill>
                <a:srgbClr val="009AB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344" name="직사각형 23"/>
          <p:cNvSpPr>
            <a:spLocks noChangeArrowheads="1"/>
          </p:cNvSpPr>
          <p:nvPr/>
        </p:nvSpPr>
        <p:spPr bwMode="auto">
          <a:xfrm>
            <a:off x="5735516" y="3226205"/>
            <a:ext cx="1048024" cy="684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969" tIns="41985" rIns="83969" bIns="41985">
            <a:spAutoFit/>
          </a:bodyPr>
          <a:lstStyle/>
          <a:p>
            <a:pPr marL="209550" indent="-209550">
              <a:lnSpc>
                <a:spcPct val="150000"/>
              </a:lnSpc>
              <a:buFontTx/>
              <a:buAutoNum type="arabicPeriod"/>
            </a:pPr>
            <a:r>
              <a:rPr kumimoji="0" lang="ko-KR" altLang="en-US" sz="1300" b="1" dirty="0">
                <a:solidFill>
                  <a:srgbClr val="777777"/>
                </a:solidFill>
                <a:latin typeface="맑은 고딕" pitchFamily="50" charset="-127"/>
                <a:ea typeface="맑은 고딕" pitchFamily="50" charset="-127"/>
              </a:rPr>
              <a:t>사업현황</a:t>
            </a:r>
            <a:endParaRPr kumimoji="0" lang="en-US" altLang="ko-KR" sz="1300" b="1" dirty="0">
              <a:solidFill>
                <a:srgbClr val="777777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>
              <a:lnSpc>
                <a:spcPct val="150000"/>
              </a:lnSpc>
              <a:buFontTx/>
              <a:buAutoNum type="arabicPeriod"/>
            </a:pPr>
            <a:endParaRPr kumimoji="0" lang="en-US" altLang="ko-KR" sz="1300" b="1" dirty="0">
              <a:solidFill>
                <a:srgbClr val="77777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347" name="직사각형 37"/>
          <p:cNvSpPr>
            <a:spLocks noChangeArrowheads="1"/>
          </p:cNvSpPr>
          <p:nvPr/>
        </p:nvSpPr>
        <p:spPr bwMode="auto">
          <a:xfrm>
            <a:off x="5719397" y="2045105"/>
            <a:ext cx="1107335" cy="64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969" tIns="41985" rIns="83969" bIns="41985">
            <a:spAutoFit/>
          </a:bodyPr>
          <a:lstStyle/>
          <a:p>
            <a:pPr marL="209550" indent="-209550">
              <a:lnSpc>
                <a:spcPct val="150000"/>
              </a:lnSpc>
              <a:buFontTx/>
              <a:buAutoNum type="arabicPeriod"/>
            </a:pPr>
            <a:r>
              <a:rPr kumimoji="0" lang="ko-KR" altLang="en-US" sz="1300" b="1" dirty="0">
                <a:solidFill>
                  <a:srgbClr val="777777"/>
                </a:solidFill>
                <a:latin typeface="맑은 고딕" pitchFamily="50" charset="-127"/>
                <a:ea typeface="맑은 고딕" pitchFamily="50" charset="-127"/>
              </a:rPr>
              <a:t>회사 </a:t>
            </a:r>
            <a:r>
              <a:rPr lang="ko-KR" altLang="en-US" sz="1300" b="1" dirty="0">
                <a:solidFill>
                  <a:srgbClr val="777777"/>
                </a:solidFill>
                <a:latin typeface="맑은 고딕" pitchFamily="50" charset="-127"/>
                <a:ea typeface="맑은 고딕" pitchFamily="50" charset="-127"/>
              </a:rPr>
              <a:t>연혁</a:t>
            </a:r>
            <a:endParaRPr kumimoji="0" lang="en-US" altLang="ko-KR" sz="1300" b="1" dirty="0">
              <a:solidFill>
                <a:srgbClr val="777777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>
              <a:lnSpc>
                <a:spcPct val="150000"/>
              </a:lnSpc>
              <a:buFontTx/>
              <a:buAutoNum type="arabicPeriod"/>
            </a:pPr>
            <a:r>
              <a:rPr kumimoji="0" lang="ko-KR" altLang="en-US" sz="1300" b="1" dirty="0">
                <a:solidFill>
                  <a:srgbClr val="777777"/>
                </a:solidFill>
                <a:latin typeface="맑은 고딕" pitchFamily="50" charset="-127"/>
                <a:ea typeface="맑은 고딕" pitchFamily="50" charset="-127"/>
              </a:rPr>
              <a:t>경영 이념</a:t>
            </a:r>
            <a:endParaRPr kumimoji="0" lang="en-US" altLang="ko-KR" sz="1300" b="1" dirty="0">
              <a:solidFill>
                <a:srgbClr val="77777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348" name="직사각형 38"/>
          <p:cNvSpPr>
            <a:spLocks noChangeArrowheads="1"/>
          </p:cNvSpPr>
          <p:nvPr/>
        </p:nvSpPr>
        <p:spPr bwMode="auto">
          <a:xfrm>
            <a:off x="4961793" y="2045106"/>
            <a:ext cx="887723" cy="338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969" tIns="41985" rIns="83969" bIns="41985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100" b="1">
                <a:solidFill>
                  <a:srgbClr val="777777"/>
                </a:solidFill>
                <a:latin typeface="맑은 고딕" pitchFamily="50" charset="-127"/>
                <a:ea typeface="맑은 고딕" pitchFamily="50" charset="-127"/>
              </a:rPr>
              <a:t>COMPANY</a:t>
            </a:r>
          </a:p>
        </p:txBody>
      </p:sp>
      <p:sp>
        <p:nvSpPr>
          <p:cNvPr id="14349" name="직사각형 39"/>
          <p:cNvSpPr>
            <a:spLocks noChangeArrowheads="1"/>
          </p:cNvSpPr>
          <p:nvPr/>
        </p:nvSpPr>
        <p:spPr bwMode="auto">
          <a:xfrm>
            <a:off x="4977912" y="3269259"/>
            <a:ext cx="838031" cy="338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969" tIns="41985" rIns="83969" bIns="41985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100" b="1" dirty="0">
                <a:solidFill>
                  <a:srgbClr val="777777"/>
                </a:solidFill>
                <a:latin typeface="맑은 고딕" pitchFamily="50" charset="-127"/>
                <a:ea typeface="맑은 고딕" pitchFamily="50" charset="-127"/>
              </a:rPr>
              <a:t>PRODUCT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7357" y="2335206"/>
            <a:ext cx="2664069" cy="165100"/>
          </a:xfrm>
          <a:prstGeom prst="rect">
            <a:avLst/>
          </a:prstGeom>
          <a:solidFill>
            <a:srgbClr val="66003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anchor="ctr"/>
          <a:lstStyle/>
          <a:p>
            <a:pPr algn="ctr" defTabSz="957776">
              <a:defRPr/>
            </a:pPr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30028" y="1422395"/>
            <a:ext cx="2861897" cy="700087"/>
          </a:xfrm>
          <a:prstGeom prst="rect">
            <a:avLst/>
          </a:prstGeom>
          <a:noFill/>
        </p:spPr>
        <p:txBody>
          <a:bodyPr lIns="83969" tIns="41985" rIns="83969" bIns="41985">
            <a:spAutoFit/>
          </a:bodyPr>
          <a:lstStyle/>
          <a:p>
            <a:pPr algn="ctr" defTabSz="9578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spc="-138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Contents</a:t>
            </a:r>
            <a:endParaRPr kumimoji="0" lang="ko-KR" altLang="en-US" sz="2600" b="1" spc="-138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714615" y="1290631"/>
            <a:ext cx="142142" cy="958850"/>
          </a:xfrm>
          <a:prstGeom prst="rect">
            <a:avLst/>
          </a:prstGeom>
          <a:solidFill>
            <a:srgbClr val="99336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anchor="ctr"/>
          <a:lstStyle/>
          <a:p>
            <a:pPr algn="ctr" defTabSz="957776">
              <a:defRPr/>
            </a:pPr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2869945" y="1290631"/>
            <a:ext cx="52754" cy="958850"/>
          </a:xfrm>
          <a:prstGeom prst="rect">
            <a:avLst/>
          </a:prstGeom>
          <a:solidFill>
            <a:srgbClr val="C7558E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anchor="ctr"/>
          <a:lstStyle/>
          <a:p>
            <a:pPr algn="ctr" defTabSz="957776">
              <a:defRPr/>
            </a:pPr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2940284" y="1290631"/>
            <a:ext cx="38100" cy="958850"/>
          </a:xfrm>
          <a:prstGeom prst="rect">
            <a:avLst/>
          </a:prstGeom>
          <a:solidFill>
            <a:srgbClr val="FFA7D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anchor="ctr"/>
          <a:lstStyle/>
          <a:p>
            <a:pPr algn="ctr" defTabSz="957776">
              <a:defRPr/>
            </a:pPr>
            <a:endParaRPr lang="ko-KR" altLang="en-US"/>
          </a:p>
        </p:txBody>
      </p:sp>
      <p:cxnSp>
        <p:nvCxnSpPr>
          <p:cNvPr id="36" name="직선 연결선 35"/>
          <p:cNvCxnSpPr/>
          <p:nvPr/>
        </p:nvCxnSpPr>
        <p:spPr>
          <a:xfrm rot="5400000">
            <a:off x="2520145" y="1769263"/>
            <a:ext cx="960437" cy="0"/>
          </a:xfrm>
          <a:prstGeom prst="line">
            <a:avLst/>
          </a:prstGeom>
          <a:ln>
            <a:solidFill>
              <a:srgbClr val="FFA7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33"/>
          <p:cNvGrpSpPr>
            <a:grpSpLocks/>
          </p:cNvGrpSpPr>
          <p:nvPr/>
        </p:nvGrpSpPr>
        <p:grpSpPr bwMode="auto">
          <a:xfrm flipV="1">
            <a:off x="2701426" y="2333620"/>
            <a:ext cx="285750" cy="147637"/>
            <a:chOff x="3130550" y="2610627"/>
            <a:chExt cx="334963" cy="1058863"/>
          </a:xfrm>
        </p:grpSpPr>
        <p:sp>
          <p:nvSpPr>
            <p:cNvPr id="23" name="직사각형 22"/>
            <p:cNvSpPr/>
            <p:nvPr/>
          </p:nvSpPr>
          <p:spPr>
            <a:xfrm>
              <a:off x="3130550" y="2610627"/>
              <a:ext cx="166623" cy="1058863"/>
            </a:xfrm>
            <a:prstGeom prst="rect">
              <a:avLst/>
            </a:prstGeom>
            <a:solidFill>
              <a:srgbClr val="99336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76">
                <a:defRPr/>
              </a:pPr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312632" y="2610627"/>
              <a:ext cx="61839" cy="1058863"/>
            </a:xfrm>
            <a:prstGeom prst="rect">
              <a:avLst/>
            </a:prstGeom>
            <a:solidFill>
              <a:srgbClr val="C7558E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76">
                <a:defRPr/>
              </a:pPr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395084" y="2610627"/>
              <a:ext cx="44662" cy="1058863"/>
            </a:xfrm>
            <a:prstGeom prst="rect">
              <a:avLst/>
            </a:prstGeom>
            <a:solidFill>
              <a:srgbClr val="FFA7D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76">
                <a:defRPr/>
              </a:pPr>
              <a:endParaRPr lang="ko-KR" altLang="en-US"/>
            </a:p>
          </p:txBody>
        </p:sp>
        <p:cxnSp>
          <p:nvCxnSpPr>
            <p:cNvPr id="31" name="직선 연결선 30"/>
            <p:cNvCxnSpPr/>
            <p:nvPr/>
          </p:nvCxnSpPr>
          <p:spPr>
            <a:xfrm rot="5400000">
              <a:off x="2936081" y="3140055"/>
              <a:ext cx="1058863" cy="0"/>
            </a:xfrm>
            <a:prstGeom prst="line">
              <a:avLst/>
            </a:prstGeom>
            <a:ln>
              <a:solidFill>
                <a:srgbClr val="FFA7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타원 33"/>
          <p:cNvSpPr/>
          <p:nvPr/>
        </p:nvSpPr>
        <p:spPr>
          <a:xfrm>
            <a:off x="5065582" y="4049825"/>
            <a:ext cx="550985" cy="5842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anchor="ctr"/>
          <a:lstStyle/>
          <a:p>
            <a:pPr algn="ctr" defTabSz="957838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200" dirty="0"/>
          </a:p>
        </p:txBody>
      </p:sp>
      <p:sp>
        <p:nvSpPr>
          <p:cNvPr id="35" name="직사각형 22"/>
          <p:cNvSpPr>
            <a:spLocks noChangeArrowheads="1"/>
          </p:cNvSpPr>
          <p:nvPr/>
        </p:nvSpPr>
        <p:spPr bwMode="auto">
          <a:xfrm>
            <a:off x="5072066" y="4014900"/>
            <a:ext cx="2543177" cy="6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969" tIns="41985" rIns="83969" bIns="41985">
            <a:spAutoFit/>
          </a:bodyPr>
          <a:lstStyle/>
          <a:p>
            <a:r>
              <a:rPr kumimoji="0" lang="en-US" altLang="ko-KR" sz="37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G</a:t>
            </a:r>
            <a:r>
              <a:rPr kumimoji="0" lang="en-US" altLang="ko-KR" sz="2200" b="1" dirty="0">
                <a:solidFill>
                  <a:srgbClr val="009AB2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en-US" altLang="ko-KR" sz="1700" b="1" dirty="0">
                <a:solidFill>
                  <a:srgbClr val="004854"/>
                </a:solidFill>
                <a:latin typeface="맑은 고딕" pitchFamily="50" charset="-127"/>
                <a:ea typeface="맑은 고딕" pitchFamily="50" charset="-127"/>
              </a:rPr>
              <a:t>Global Network</a:t>
            </a:r>
            <a:endParaRPr kumimoji="0" lang="ko-KR" altLang="en-US" sz="2200" b="1" dirty="0">
              <a:solidFill>
                <a:srgbClr val="009AB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9"/>
          <p:cNvSpPr>
            <a:spLocks noChangeArrowheads="1"/>
          </p:cNvSpPr>
          <p:nvPr/>
        </p:nvSpPr>
        <p:spPr bwMode="auto">
          <a:xfrm>
            <a:off x="5001105" y="4591164"/>
            <a:ext cx="1469614" cy="30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969" tIns="41985" rIns="83969" bIns="41985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777777"/>
                </a:solidFill>
                <a:latin typeface="맑은 고딕" pitchFamily="50" charset="-127"/>
                <a:ea typeface="맑은 고딕" pitchFamily="50" charset="-127"/>
              </a:rPr>
              <a:t>GLOBAL NETWORK</a:t>
            </a:r>
            <a:endParaRPr kumimoji="0" lang="en-US" altLang="ko-KR" sz="1100" b="1" dirty="0">
              <a:solidFill>
                <a:srgbClr val="77777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34402" y="6534834"/>
            <a:ext cx="609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2</a:t>
            </a:r>
            <a:r>
              <a:rPr kumimoji="0"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/10</a:t>
            </a:r>
            <a:endParaRPr lang="ko-KR" altLang="en-US" sz="1200" b="1" dirty="0"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5"/>
          <p:cNvSpPr txBox="1">
            <a:spLocks noChangeArrowheads="1"/>
          </p:cNvSpPr>
          <p:nvPr/>
        </p:nvSpPr>
        <p:spPr bwMode="auto">
          <a:xfrm>
            <a:off x="153866" y="69851"/>
            <a:ext cx="14911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2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행성 연혁</a:t>
            </a:r>
          </a:p>
        </p:txBody>
      </p:sp>
      <p:sp>
        <p:nvSpPr>
          <p:cNvPr id="42" name="Rectangle 44"/>
          <p:cNvSpPr>
            <a:spLocks noChangeArrowheads="1"/>
          </p:cNvSpPr>
          <p:nvPr/>
        </p:nvSpPr>
        <p:spPr bwMode="auto">
          <a:xfrm>
            <a:off x="6789414" y="1556792"/>
            <a:ext cx="2031058" cy="1441323"/>
          </a:xfrm>
          <a:prstGeom prst="rect">
            <a:avLst/>
          </a:prstGeom>
          <a:noFill/>
          <a:ln w="19050">
            <a:solidFill>
              <a:srgbClr val="E65D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5213160" y="3046026"/>
          <a:ext cx="2026431" cy="3398260"/>
        </p:xfrm>
        <a:graphic>
          <a:graphicData uri="http://schemas.openxmlformats.org/drawingml/2006/table">
            <a:tbl>
              <a:tblPr/>
              <a:tblGrid>
                <a:gridCol w="397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6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6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402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00.03</a:t>
                      </a:r>
                      <a:b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행성화학 설립</a:t>
                      </a:r>
                      <a:b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034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40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540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5" name="Rectangle 43"/>
          <p:cNvSpPr>
            <a:spLocks noChangeArrowheads="1"/>
          </p:cNvSpPr>
          <p:nvPr/>
        </p:nvSpPr>
        <p:spPr bwMode="auto">
          <a:xfrm>
            <a:off x="3526877" y="3443155"/>
            <a:ext cx="1240579" cy="3010181"/>
          </a:xfrm>
          <a:prstGeom prst="rect">
            <a:avLst/>
          </a:prstGeom>
          <a:noFill/>
          <a:ln w="19050">
            <a:solidFill>
              <a:srgbClr val="18407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1925228" y="3825712"/>
            <a:ext cx="1201944" cy="2627624"/>
          </a:xfrm>
          <a:prstGeom prst="rect">
            <a:avLst/>
          </a:prstGeom>
          <a:noFill/>
          <a:ln w="19050">
            <a:solidFill>
              <a:srgbClr val="18407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7" name="Rectangle 43"/>
          <p:cNvSpPr>
            <a:spLocks noChangeArrowheads="1"/>
          </p:cNvSpPr>
          <p:nvPr/>
        </p:nvSpPr>
        <p:spPr bwMode="auto">
          <a:xfrm>
            <a:off x="350959" y="3378342"/>
            <a:ext cx="1193830" cy="3061280"/>
          </a:xfrm>
          <a:prstGeom prst="rect">
            <a:avLst/>
          </a:prstGeom>
          <a:noFill/>
          <a:ln w="19050">
            <a:solidFill>
              <a:srgbClr val="18407B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48" name="Picture 34" descr="Earth_2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2837" y="1865454"/>
            <a:ext cx="3097212" cy="3097213"/>
          </a:xfrm>
          <a:prstGeom prst="rect">
            <a:avLst/>
          </a:prstGeom>
          <a:noFill/>
        </p:spPr>
      </p:pic>
      <p:sp>
        <p:nvSpPr>
          <p:cNvPr id="49" name="AutoShape 36"/>
          <p:cNvSpPr>
            <a:spLocks noChangeArrowheads="1"/>
          </p:cNvSpPr>
          <p:nvPr/>
        </p:nvSpPr>
        <p:spPr bwMode="auto">
          <a:xfrm>
            <a:off x="327168" y="2847344"/>
            <a:ext cx="1194620" cy="1081087"/>
          </a:xfrm>
          <a:prstGeom prst="roundRect">
            <a:avLst>
              <a:gd name="adj" fmla="val 9750"/>
            </a:avLst>
          </a:prstGeom>
          <a:gradFill rotWithShape="1">
            <a:gsLst>
              <a:gs pos="0">
                <a:srgbClr val="4582DB"/>
              </a:gs>
              <a:gs pos="100000">
                <a:srgbClr val="4582DB">
                  <a:gamma/>
                  <a:tint val="47451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t" anchorCtr="0"/>
          <a:lstStyle/>
          <a:p>
            <a:endParaRPr lang="en-US" altLang="ko-KR" sz="1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AutoShape 38"/>
          <p:cNvSpPr>
            <a:spLocks noChangeArrowheads="1"/>
          </p:cNvSpPr>
          <p:nvPr/>
        </p:nvSpPr>
        <p:spPr bwMode="auto">
          <a:xfrm>
            <a:off x="3491880" y="2847344"/>
            <a:ext cx="1194620" cy="1081087"/>
          </a:xfrm>
          <a:prstGeom prst="roundRect">
            <a:avLst>
              <a:gd name="adj" fmla="val 9750"/>
            </a:avLst>
          </a:prstGeom>
          <a:gradFill rotWithShape="1">
            <a:gsLst>
              <a:gs pos="0">
                <a:srgbClr val="92D050"/>
              </a:gs>
              <a:gs pos="100000">
                <a:srgbClr val="C0C0C0">
                  <a:gamma/>
                  <a:tint val="47451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" name="AutoShape 39"/>
          <p:cNvSpPr>
            <a:spLocks noChangeArrowheads="1"/>
          </p:cNvSpPr>
          <p:nvPr/>
        </p:nvSpPr>
        <p:spPr bwMode="auto">
          <a:xfrm>
            <a:off x="5148064" y="2847344"/>
            <a:ext cx="1194620" cy="1081087"/>
          </a:xfrm>
          <a:prstGeom prst="roundRect">
            <a:avLst>
              <a:gd name="adj" fmla="val 9750"/>
            </a:avLst>
          </a:prstGeom>
          <a:gradFill rotWithShape="1">
            <a:gsLst>
              <a:gs pos="0">
                <a:srgbClr val="FFFF00"/>
              </a:gs>
              <a:gs pos="100000">
                <a:srgbClr val="C0C0C0">
                  <a:gamma/>
                  <a:tint val="47451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2" name="AutoShape 41"/>
          <p:cNvSpPr>
            <a:spLocks noChangeArrowheads="1"/>
          </p:cNvSpPr>
          <p:nvPr/>
        </p:nvSpPr>
        <p:spPr bwMode="auto">
          <a:xfrm>
            <a:off x="1909551" y="2847344"/>
            <a:ext cx="1194620" cy="1081087"/>
          </a:xfrm>
          <a:prstGeom prst="roundRect">
            <a:avLst>
              <a:gd name="adj" fmla="val 975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47451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3" name="AutoShape 45"/>
          <p:cNvSpPr>
            <a:spLocks noChangeArrowheads="1"/>
          </p:cNvSpPr>
          <p:nvPr/>
        </p:nvSpPr>
        <p:spPr bwMode="auto">
          <a:xfrm>
            <a:off x="6721881" y="2847344"/>
            <a:ext cx="1194620" cy="1081087"/>
          </a:xfrm>
          <a:prstGeom prst="roundRect">
            <a:avLst>
              <a:gd name="adj" fmla="val 9750"/>
            </a:avLst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tint val="47451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4" name="WordArt 50"/>
          <p:cNvSpPr>
            <a:spLocks noChangeArrowheads="1" noChangeShapeType="1" noTextEdit="1"/>
          </p:cNvSpPr>
          <p:nvPr/>
        </p:nvSpPr>
        <p:spPr bwMode="auto">
          <a:xfrm>
            <a:off x="2314363" y="2991807"/>
            <a:ext cx="342900" cy="152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1200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rgbClr val="868686"/>
                  </a:outerShdw>
                </a:effectLst>
                <a:latin typeface="HY헤드라인M"/>
                <a:ea typeface="HY헤드라인M"/>
              </a:rPr>
              <a:t>1980</a:t>
            </a:r>
            <a:endParaRPr lang="ko-KR" altLang="en-US" sz="1200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dist="17961" dir="2700000" algn="ctr" rotWithShape="0">
                  <a:srgbClr val="868686"/>
                </a:outerShdw>
              </a:effectLst>
              <a:latin typeface="HY헤드라인M"/>
              <a:ea typeface="HY헤드라인M"/>
            </a:endParaRPr>
          </a:p>
        </p:txBody>
      </p:sp>
      <p:sp>
        <p:nvSpPr>
          <p:cNvPr id="55" name="WordArt 51"/>
          <p:cNvSpPr>
            <a:spLocks noChangeArrowheads="1" noChangeShapeType="1" noTextEdit="1"/>
          </p:cNvSpPr>
          <p:nvPr/>
        </p:nvSpPr>
        <p:spPr bwMode="auto">
          <a:xfrm>
            <a:off x="3896692" y="2991807"/>
            <a:ext cx="342900" cy="152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1200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rgbClr val="868686"/>
                  </a:outerShdw>
                </a:effectLst>
                <a:latin typeface="HY헤드라인M"/>
                <a:ea typeface="HY헤드라인M"/>
              </a:rPr>
              <a:t>1990</a:t>
            </a:r>
            <a:endParaRPr lang="ko-KR" altLang="en-US" sz="1200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dist="17961" dir="2700000" algn="ctr" rotWithShape="0">
                  <a:srgbClr val="868686"/>
                </a:outerShdw>
              </a:effectLst>
              <a:latin typeface="HY헤드라인M"/>
              <a:ea typeface="HY헤드라인M"/>
            </a:endParaRPr>
          </a:p>
        </p:txBody>
      </p:sp>
      <p:sp>
        <p:nvSpPr>
          <p:cNvPr id="56" name="WordArt 52"/>
          <p:cNvSpPr>
            <a:spLocks noChangeArrowheads="1" noChangeShapeType="1" noTextEdit="1"/>
          </p:cNvSpPr>
          <p:nvPr/>
        </p:nvSpPr>
        <p:spPr bwMode="auto">
          <a:xfrm>
            <a:off x="5552876" y="2991807"/>
            <a:ext cx="342900" cy="152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1200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rgbClr val="868686"/>
                  </a:outerShdw>
                </a:effectLst>
                <a:latin typeface="HY헤드라인M"/>
                <a:ea typeface="HY헤드라인M"/>
              </a:rPr>
              <a:t>2000</a:t>
            </a:r>
            <a:endParaRPr lang="ko-KR" altLang="en-US" sz="1200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dist="17961" dir="2700000" algn="ctr" rotWithShape="0">
                  <a:srgbClr val="868686"/>
                </a:outerShdw>
              </a:effectLst>
              <a:latin typeface="HY헤드라인M"/>
              <a:ea typeface="HY헤드라인M"/>
            </a:endParaRPr>
          </a:p>
        </p:txBody>
      </p:sp>
      <p:sp>
        <p:nvSpPr>
          <p:cNvPr id="57" name="WordArt 53"/>
          <p:cNvSpPr>
            <a:spLocks noChangeArrowheads="1" noChangeShapeType="1" noTextEdit="1"/>
          </p:cNvSpPr>
          <p:nvPr/>
        </p:nvSpPr>
        <p:spPr bwMode="auto">
          <a:xfrm>
            <a:off x="7126693" y="2991807"/>
            <a:ext cx="342900" cy="152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1200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rgbClr val="868686"/>
                  </a:outerShdw>
                </a:effectLst>
                <a:latin typeface="HY헤드라인M"/>
                <a:ea typeface="HY헤드라인M"/>
              </a:rPr>
              <a:t>2010</a:t>
            </a:r>
            <a:endParaRPr lang="ko-KR" altLang="en-US" sz="1200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dist="17961" dir="2700000" algn="ctr" rotWithShape="0">
                  <a:srgbClr val="868686"/>
                </a:outerShdw>
              </a:effectLst>
              <a:latin typeface="HY헤드라인M"/>
              <a:ea typeface="HY헤드라인M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45273" y="4108045"/>
            <a:ext cx="13140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64.04 </a:t>
            </a:r>
          </a:p>
          <a:p>
            <a:pPr>
              <a:lnSpc>
                <a:spcPct val="110000"/>
              </a:lnSpc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행성사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(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부산 동래구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10000"/>
              </a:lnSpc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76.04</a:t>
            </a:r>
          </a:p>
          <a:p>
            <a:pPr>
              <a:lnSpc>
                <a:spcPct val="110000"/>
              </a:lnSpc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행성사 구미공장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79.12</a:t>
            </a:r>
          </a:p>
          <a:p>
            <a:pPr>
              <a:lnSpc>
                <a:spcPct val="110000"/>
              </a:lnSpc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법인 전환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㈜ 행성사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942118" y="4108045"/>
            <a:ext cx="12439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81.06</a:t>
            </a:r>
          </a:p>
          <a:p>
            <a:pPr>
              <a:lnSpc>
                <a:spcPct val="110000"/>
              </a:lnSpc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구미공장 선산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이전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84.06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부산공장 준공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526877" y="4868537"/>
            <a:ext cx="11430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91.04</a:t>
            </a:r>
          </a:p>
          <a:p>
            <a:pPr>
              <a:lnSpc>
                <a:spcPct val="110000"/>
              </a:lnSpc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청주공장 준공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(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화학 사업부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10000"/>
              </a:lnSpc>
            </a:pPr>
            <a:endParaRPr lang="en-US" altLang="ko-KR" sz="1000" b="1" dirty="0">
              <a:solidFill>
                <a:srgbClr val="FFFF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97.04</a:t>
            </a:r>
            <a:endParaRPr lang="en-US" altLang="ko-KR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인니법인 설립</a:t>
            </a:r>
            <a:endParaRPr lang="en-US" altLang="ko-KR" sz="10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206730" y="4330802"/>
            <a:ext cx="207804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00.01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㈜행성화학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00.03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㈜행성디지털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00.04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중국 남경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남희법인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01.07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행성화학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오창공장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준공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02.06 ㈜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행성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02.10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중국 남경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수마법인 설립</a:t>
            </a: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03.12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멕시코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태국법인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06.07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㈜유진윈시스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07.06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중국 태주법인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09.02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천안공장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준공</a:t>
            </a:r>
            <a:endParaRPr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2" name="직선 연결선 61"/>
          <p:cNvCxnSpPr>
            <a:stCxn id="66" idx="6"/>
            <a:endCxn id="64" idx="2"/>
          </p:cNvCxnSpPr>
          <p:nvPr/>
        </p:nvCxnSpPr>
        <p:spPr>
          <a:xfrm>
            <a:off x="975662" y="3733958"/>
            <a:ext cx="625025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795054" y="1595053"/>
            <a:ext cx="209742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11.08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폴란드 지사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11.09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㈜ 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Pole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13.08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중국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남경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Pole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법인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15.05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베트남 법인 설립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16.09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멕시코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Harness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공장 준공</a:t>
            </a: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19.05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김해 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PCBA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공장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진례 이전</a:t>
            </a:r>
            <a:endParaRPr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Oval 60"/>
          <p:cNvSpPr>
            <a:spLocks noChangeArrowheads="1"/>
          </p:cNvSpPr>
          <p:nvPr/>
        </p:nvSpPr>
        <p:spPr bwMode="auto">
          <a:xfrm>
            <a:off x="7225912" y="3661726"/>
            <a:ext cx="144463" cy="144463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tint val="22353"/>
                  <a:invGamma/>
                </a:srgbClr>
              </a:gs>
              <a:gs pos="100000">
                <a:srgbClr val="C0C0C0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5" name="Oval 63"/>
          <p:cNvSpPr>
            <a:spLocks noChangeArrowheads="1"/>
          </p:cNvSpPr>
          <p:nvPr/>
        </p:nvSpPr>
        <p:spPr bwMode="auto">
          <a:xfrm>
            <a:off x="2413582" y="3661726"/>
            <a:ext cx="144463" cy="144463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tint val="22353"/>
                  <a:invGamma/>
                </a:srgbClr>
              </a:gs>
              <a:gs pos="100000">
                <a:srgbClr val="C0C0C0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6" name="Oval 64"/>
          <p:cNvSpPr>
            <a:spLocks noChangeArrowheads="1"/>
          </p:cNvSpPr>
          <p:nvPr/>
        </p:nvSpPr>
        <p:spPr bwMode="auto">
          <a:xfrm>
            <a:off x="831199" y="3661726"/>
            <a:ext cx="144463" cy="144463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tint val="22353"/>
                  <a:invGamma/>
                </a:srgbClr>
              </a:gs>
              <a:gs pos="100000">
                <a:srgbClr val="C0C0C0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7" name="Oval 64"/>
          <p:cNvSpPr>
            <a:spLocks noChangeArrowheads="1"/>
          </p:cNvSpPr>
          <p:nvPr/>
        </p:nvSpPr>
        <p:spPr bwMode="auto">
          <a:xfrm>
            <a:off x="3995911" y="3661726"/>
            <a:ext cx="144463" cy="144463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tint val="22353"/>
                  <a:invGamma/>
                </a:srgbClr>
              </a:gs>
              <a:gs pos="100000">
                <a:srgbClr val="C0C0C0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8" name="Oval 64"/>
          <p:cNvSpPr>
            <a:spLocks noChangeArrowheads="1"/>
          </p:cNvSpPr>
          <p:nvPr/>
        </p:nvSpPr>
        <p:spPr bwMode="auto">
          <a:xfrm>
            <a:off x="5652095" y="3661726"/>
            <a:ext cx="144463" cy="144463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tint val="22353"/>
                  <a:invGamma/>
                </a:srgbClr>
              </a:gs>
              <a:gs pos="100000">
                <a:srgbClr val="C0C0C0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9" name="WordArt 50"/>
          <p:cNvSpPr>
            <a:spLocks noChangeArrowheads="1" noChangeShapeType="1" noTextEdit="1"/>
          </p:cNvSpPr>
          <p:nvPr/>
        </p:nvSpPr>
        <p:spPr bwMode="auto">
          <a:xfrm>
            <a:off x="499160" y="2991807"/>
            <a:ext cx="808541" cy="152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1200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7961" dir="2700000" algn="ctr" rotWithShape="0">
                    <a:srgbClr val="868686"/>
                  </a:outerShdw>
                </a:effectLst>
                <a:latin typeface="HY헤드라인M"/>
                <a:ea typeface="HY헤드라인M"/>
              </a:rPr>
              <a:t>1964~1979</a:t>
            </a:r>
            <a:endParaRPr lang="ko-KR" altLang="en-US" sz="1200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dist="17961" dir="2700000" algn="ctr" rotWithShape="0">
                  <a:srgbClr val="868686"/>
                </a:outerShdw>
              </a:effectLst>
              <a:latin typeface="HY헤드라인M"/>
              <a:ea typeface="HY헤드라인M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34402" y="6534834"/>
            <a:ext cx="609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3/10</a:t>
            </a:r>
            <a:endParaRPr lang="ko-KR" altLang="en-US" sz="1200" b="1" dirty="0"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97826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153866" y="69851"/>
            <a:ext cx="14911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2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경영 이념</a:t>
            </a:r>
          </a:p>
        </p:txBody>
      </p:sp>
      <p:sp>
        <p:nvSpPr>
          <p:cNvPr id="49" name="Oval 2"/>
          <p:cNvSpPr>
            <a:spLocks noChangeArrowheads="1"/>
          </p:cNvSpPr>
          <p:nvPr/>
        </p:nvSpPr>
        <p:spPr bwMode="auto">
          <a:xfrm>
            <a:off x="2511969" y="1868469"/>
            <a:ext cx="3959225" cy="3959225"/>
          </a:xfrm>
          <a:prstGeom prst="ellipse">
            <a:avLst/>
          </a:prstGeom>
          <a:solidFill>
            <a:srgbClr val="292929">
              <a:alpha val="39999"/>
            </a:srgbClr>
          </a:solidFill>
          <a:ln w="9525" algn="ctr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endParaRPr lang="ko-KR" altLang="en-US"/>
          </a:p>
        </p:txBody>
      </p:sp>
      <p:sp>
        <p:nvSpPr>
          <p:cNvPr id="50" name="Oval 3"/>
          <p:cNvSpPr>
            <a:spLocks noChangeAspect="1" noChangeArrowheads="1"/>
          </p:cNvSpPr>
          <p:nvPr/>
        </p:nvSpPr>
        <p:spPr bwMode="auto">
          <a:xfrm>
            <a:off x="4509044" y="1701781"/>
            <a:ext cx="1870075" cy="1870075"/>
          </a:xfrm>
          <a:prstGeom prst="ellipse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  <a:effectLst/>
          <a:scene3d>
            <a:camera prst="legacyPerspectiveBottomRight"/>
            <a:lightRig rig="legacyHarsh3" dir="b"/>
          </a:scene3d>
          <a:sp3d extrusionH="111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lIns="0" tIns="0" rIns="0" bIns="0" anchor="ctr">
            <a:spAutoFit/>
            <a:flatTx/>
          </a:bodyPr>
          <a:lstStyle/>
          <a:p>
            <a:endParaRPr lang="ko-KR" altLang="en-US"/>
          </a:p>
        </p:txBody>
      </p:sp>
      <p:grpSp>
        <p:nvGrpSpPr>
          <p:cNvPr id="51" name="Group 4"/>
          <p:cNvGrpSpPr>
            <a:grpSpLocks/>
          </p:cNvGrpSpPr>
          <p:nvPr/>
        </p:nvGrpSpPr>
        <p:grpSpPr bwMode="auto">
          <a:xfrm>
            <a:off x="4310606" y="1493819"/>
            <a:ext cx="2160588" cy="2159000"/>
            <a:chOff x="1202" y="2432"/>
            <a:chExt cx="1361" cy="1360"/>
          </a:xfrm>
        </p:grpSpPr>
        <p:grpSp>
          <p:nvGrpSpPr>
            <p:cNvPr id="52" name="Group 5"/>
            <p:cNvGrpSpPr>
              <a:grpSpLocks/>
            </p:cNvGrpSpPr>
            <p:nvPr/>
          </p:nvGrpSpPr>
          <p:grpSpPr bwMode="auto">
            <a:xfrm>
              <a:off x="1202" y="2432"/>
              <a:ext cx="1360" cy="1360"/>
              <a:chOff x="1066" y="2353"/>
              <a:chExt cx="1360" cy="1360"/>
            </a:xfrm>
          </p:grpSpPr>
          <p:grpSp>
            <p:nvGrpSpPr>
              <p:cNvPr id="60" name="Group 6"/>
              <p:cNvGrpSpPr>
                <a:grpSpLocks/>
              </p:cNvGrpSpPr>
              <p:nvPr/>
            </p:nvGrpSpPr>
            <p:grpSpPr bwMode="auto">
              <a:xfrm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64" name="AutoShape 7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65" name="AutoShape 8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61" name="Group 9"/>
              <p:cNvGrpSpPr>
                <a:grpSpLocks/>
              </p:cNvGrpSpPr>
              <p:nvPr/>
            </p:nvGrpSpPr>
            <p:grpSpPr bwMode="auto">
              <a:xfrm rot="2700000"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62" name="AutoShape 10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63" name="AutoShape 11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53" name="Group 12"/>
            <p:cNvGrpSpPr>
              <a:grpSpLocks/>
            </p:cNvGrpSpPr>
            <p:nvPr/>
          </p:nvGrpSpPr>
          <p:grpSpPr bwMode="auto">
            <a:xfrm rot="1320000">
              <a:off x="1203" y="2432"/>
              <a:ext cx="1360" cy="1360"/>
              <a:chOff x="1066" y="2353"/>
              <a:chExt cx="1360" cy="1360"/>
            </a:xfrm>
          </p:grpSpPr>
          <p:grpSp>
            <p:nvGrpSpPr>
              <p:cNvPr id="54" name="Group 13"/>
              <p:cNvGrpSpPr>
                <a:grpSpLocks/>
              </p:cNvGrpSpPr>
              <p:nvPr/>
            </p:nvGrpSpPr>
            <p:grpSpPr bwMode="auto">
              <a:xfrm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58" name="AutoShape 14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59" name="AutoShape 15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55" name="Group 16"/>
              <p:cNvGrpSpPr>
                <a:grpSpLocks/>
              </p:cNvGrpSpPr>
              <p:nvPr/>
            </p:nvGrpSpPr>
            <p:grpSpPr bwMode="auto">
              <a:xfrm rot="2700000"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56" name="AutoShape 17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57" name="AutoShape 18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66" name="Oval 19"/>
          <p:cNvSpPr>
            <a:spLocks noChangeAspect="1" noChangeArrowheads="1"/>
          </p:cNvSpPr>
          <p:nvPr/>
        </p:nvSpPr>
        <p:spPr bwMode="auto">
          <a:xfrm>
            <a:off x="4455069" y="1638281"/>
            <a:ext cx="1870075" cy="187007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333333"/>
              </a:gs>
            </a:gsLst>
            <a:lin ang="2700000" scaled="1"/>
          </a:gradFill>
          <a:ln w="9525" algn="ctr">
            <a:noFill/>
            <a:round/>
            <a:headEnd/>
            <a:tailEnd/>
          </a:ln>
          <a:effectLst/>
          <a:scene3d>
            <a:camera prst="legacyPerspectiveBottomRight"/>
            <a:lightRig rig="legacyHarsh3" dir="b"/>
          </a:scene3d>
          <a:sp3d extrusionH="11100" prstMaterial="legacyMatte">
            <a:bevelT w="13500" h="13500" prst="angle"/>
            <a:bevelB w="13500" h="13500" prst="angle"/>
            <a:extrusionClr>
              <a:srgbClr val="333333"/>
            </a:extrusionClr>
          </a:sp3d>
        </p:spPr>
        <p:txBody>
          <a:bodyPr lIns="0" tIns="0" rIns="0" bIns="0" anchor="ctr">
            <a:spAutoFit/>
            <a:flatTx/>
          </a:bodyPr>
          <a:lstStyle/>
          <a:p>
            <a:endParaRPr lang="ko-KR" altLang="en-US"/>
          </a:p>
        </p:txBody>
      </p:sp>
      <p:sp>
        <p:nvSpPr>
          <p:cNvPr id="67" name="Oval 24"/>
          <p:cNvSpPr>
            <a:spLocks noChangeAspect="1" noChangeArrowheads="1"/>
          </p:cNvSpPr>
          <p:nvPr/>
        </p:nvSpPr>
        <p:spPr bwMode="auto">
          <a:xfrm>
            <a:off x="2043656" y="3011469"/>
            <a:ext cx="1870075" cy="1870075"/>
          </a:xfrm>
          <a:prstGeom prst="ellipse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  <a:effectLst/>
          <a:scene3d>
            <a:camera prst="legacyPerspectiveBottomRight"/>
            <a:lightRig rig="legacyHarsh3" dir="b"/>
          </a:scene3d>
          <a:sp3d extrusionH="111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lIns="0" tIns="0" rIns="0" bIns="0" anchor="ctr">
            <a:spAutoFit/>
            <a:flatTx/>
          </a:bodyPr>
          <a:lstStyle/>
          <a:p>
            <a:endParaRPr lang="ko-KR" altLang="en-US"/>
          </a:p>
        </p:txBody>
      </p:sp>
      <p:grpSp>
        <p:nvGrpSpPr>
          <p:cNvPr id="68" name="Group 25"/>
          <p:cNvGrpSpPr>
            <a:grpSpLocks/>
          </p:cNvGrpSpPr>
          <p:nvPr/>
        </p:nvGrpSpPr>
        <p:grpSpPr bwMode="auto">
          <a:xfrm>
            <a:off x="1845219" y="2803506"/>
            <a:ext cx="2160587" cy="2159000"/>
            <a:chOff x="1202" y="2432"/>
            <a:chExt cx="1361" cy="1360"/>
          </a:xfrm>
        </p:grpSpPr>
        <p:grpSp>
          <p:nvGrpSpPr>
            <p:cNvPr id="69" name="Group 26"/>
            <p:cNvGrpSpPr>
              <a:grpSpLocks/>
            </p:cNvGrpSpPr>
            <p:nvPr/>
          </p:nvGrpSpPr>
          <p:grpSpPr bwMode="auto">
            <a:xfrm>
              <a:off x="1202" y="2432"/>
              <a:ext cx="1360" cy="1360"/>
              <a:chOff x="1066" y="2353"/>
              <a:chExt cx="1360" cy="1360"/>
            </a:xfrm>
          </p:grpSpPr>
          <p:grpSp>
            <p:nvGrpSpPr>
              <p:cNvPr id="77" name="Group 27"/>
              <p:cNvGrpSpPr>
                <a:grpSpLocks/>
              </p:cNvGrpSpPr>
              <p:nvPr/>
            </p:nvGrpSpPr>
            <p:grpSpPr bwMode="auto">
              <a:xfrm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81" name="AutoShape 28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82" name="AutoShape 29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78" name="Group 30"/>
              <p:cNvGrpSpPr>
                <a:grpSpLocks/>
              </p:cNvGrpSpPr>
              <p:nvPr/>
            </p:nvGrpSpPr>
            <p:grpSpPr bwMode="auto">
              <a:xfrm rot="2700000"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79" name="AutoShape 31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80" name="AutoShape 32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70" name="Group 33"/>
            <p:cNvGrpSpPr>
              <a:grpSpLocks/>
            </p:cNvGrpSpPr>
            <p:nvPr/>
          </p:nvGrpSpPr>
          <p:grpSpPr bwMode="auto">
            <a:xfrm rot="1320000">
              <a:off x="1203" y="2432"/>
              <a:ext cx="1360" cy="1360"/>
              <a:chOff x="1066" y="2353"/>
              <a:chExt cx="1360" cy="1360"/>
            </a:xfrm>
          </p:grpSpPr>
          <p:grpSp>
            <p:nvGrpSpPr>
              <p:cNvPr id="71" name="Group 34"/>
              <p:cNvGrpSpPr>
                <a:grpSpLocks/>
              </p:cNvGrpSpPr>
              <p:nvPr/>
            </p:nvGrpSpPr>
            <p:grpSpPr bwMode="auto">
              <a:xfrm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75" name="AutoShape 35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6" name="AutoShape 36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72" name="Group 37"/>
              <p:cNvGrpSpPr>
                <a:grpSpLocks/>
              </p:cNvGrpSpPr>
              <p:nvPr/>
            </p:nvGrpSpPr>
            <p:grpSpPr bwMode="auto">
              <a:xfrm rot="2700000"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73" name="AutoShape 38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4" name="AutoShape 39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83" name="Oval 40"/>
          <p:cNvSpPr>
            <a:spLocks noChangeAspect="1" noChangeArrowheads="1"/>
          </p:cNvSpPr>
          <p:nvPr/>
        </p:nvSpPr>
        <p:spPr bwMode="auto">
          <a:xfrm>
            <a:off x="1989681" y="2947969"/>
            <a:ext cx="1870075" cy="187007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333333"/>
              </a:gs>
            </a:gsLst>
            <a:lin ang="2700000" scaled="1"/>
          </a:gradFill>
          <a:ln w="9525" algn="ctr">
            <a:noFill/>
            <a:round/>
            <a:headEnd/>
            <a:tailEnd/>
          </a:ln>
          <a:effectLst/>
          <a:scene3d>
            <a:camera prst="legacyPerspectiveBottomRight"/>
            <a:lightRig rig="legacyHarsh3" dir="b"/>
          </a:scene3d>
          <a:sp3d extrusionH="11100" prstMaterial="legacyMatte">
            <a:bevelT w="13500" h="13500" prst="angle"/>
            <a:bevelB w="13500" h="13500" prst="angle"/>
            <a:extrusionClr>
              <a:srgbClr val="333333"/>
            </a:extrusionClr>
          </a:sp3d>
        </p:spPr>
        <p:txBody>
          <a:bodyPr lIns="0" tIns="0" rIns="0" bIns="0" anchor="ctr">
            <a:spAutoFit/>
            <a:flatTx/>
          </a:bodyPr>
          <a:lstStyle/>
          <a:p>
            <a:endParaRPr lang="ko-KR" altLang="en-US"/>
          </a:p>
        </p:txBody>
      </p:sp>
      <p:sp>
        <p:nvSpPr>
          <p:cNvPr id="84" name="Oval 41"/>
          <p:cNvSpPr>
            <a:spLocks noChangeAspect="1" noChangeArrowheads="1"/>
          </p:cNvSpPr>
          <p:nvPr/>
        </p:nvSpPr>
        <p:spPr bwMode="auto">
          <a:xfrm>
            <a:off x="4510631" y="4237019"/>
            <a:ext cx="1870075" cy="1870075"/>
          </a:xfrm>
          <a:prstGeom prst="ellipse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  <a:effectLst/>
          <a:scene3d>
            <a:camera prst="legacyPerspectiveBottomRight"/>
            <a:lightRig rig="legacyHarsh3" dir="b"/>
          </a:scene3d>
          <a:sp3d extrusionH="111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lIns="0" tIns="0" rIns="0" bIns="0" anchor="ctr">
            <a:spAutoFit/>
            <a:flatTx/>
          </a:bodyPr>
          <a:lstStyle/>
          <a:p>
            <a:endParaRPr lang="ko-KR" altLang="en-US"/>
          </a:p>
        </p:txBody>
      </p:sp>
      <p:grpSp>
        <p:nvGrpSpPr>
          <p:cNvPr id="85" name="Group 42"/>
          <p:cNvGrpSpPr>
            <a:grpSpLocks/>
          </p:cNvGrpSpPr>
          <p:nvPr/>
        </p:nvGrpSpPr>
        <p:grpSpPr bwMode="auto">
          <a:xfrm>
            <a:off x="4312194" y="4029056"/>
            <a:ext cx="2160587" cy="2159000"/>
            <a:chOff x="1202" y="2432"/>
            <a:chExt cx="1361" cy="1360"/>
          </a:xfrm>
        </p:grpSpPr>
        <p:grpSp>
          <p:nvGrpSpPr>
            <p:cNvPr id="86" name="Group 43"/>
            <p:cNvGrpSpPr>
              <a:grpSpLocks/>
            </p:cNvGrpSpPr>
            <p:nvPr/>
          </p:nvGrpSpPr>
          <p:grpSpPr bwMode="auto">
            <a:xfrm>
              <a:off x="1202" y="2432"/>
              <a:ext cx="1360" cy="1360"/>
              <a:chOff x="1066" y="2353"/>
              <a:chExt cx="1360" cy="1360"/>
            </a:xfrm>
          </p:grpSpPr>
          <p:grpSp>
            <p:nvGrpSpPr>
              <p:cNvPr id="94" name="Group 44"/>
              <p:cNvGrpSpPr>
                <a:grpSpLocks/>
              </p:cNvGrpSpPr>
              <p:nvPr/>
            </p:nvGrpSpPr>
            <p:grpSpPr bwMode="auto">
              <a:xfrm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98" name="AutoShape 45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9" name="AutoShape 46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95" name="Group 47"/>
              <p:cNvGrpSpPr>
                <a:grpSpLocks/>
              </p:cNvGrpSpPr>
              <p:nvPr/>
            </p:nvGrpSpPr>
            <p:grpSpPr bwMode="auto">
              <a:xfrm rot="2700000"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96" name="AutoShape 48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7" name="AutoShape 49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87" name="Group 50"/>
            <p:cNvGrpSpPr>
              <a:grpSpLocks/>
            </p:cNvGrpSpPr>
            <p:nvPr/>
          </p:nvGrpSpPr>
          <p:grpSpPr bwMode="auto">
            <a:xfrm rot="1320000">
              <a:off x="1203" y="2432"/>
              <a:ext cx="1360" cy="1360"/>
              <a:chOff x="1066" y="2353"/>
              <a:chExt cx="1360" cy="1360"/>
            </a:xfrm>
          </p:grpSpPr>
          <p:grpSp>
            <p:nvGrpSpPr>
              <p:cNvPr id="88" name="Group 51"/>
              <p:cNvGrpSpPr>
                <a:grpSpLocks/>
              </p:cNvGrpSpPr>
              <p:nvPr/>
            </p:nvGrpSpPr>
            <p:grpSpPr bwMode="auto">
              <a:xfrm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92" name="AutoShape 52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3" name="AutoShape 53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89" name="Group 54"/>
              <p:cNvGrpSpPr>
                <a:grpSpLocks/>
              </p:cNvGrpSpPr>
              <p:nvPr/>
            </p:nvGrpSpPr>
            <p:grpSpPr bwMode="auto">
              <a:xfrm rot="2700000">
                <a:off x="1066" y="2353"/>
                <a:ext cx="1360" cy="1360"/>
                <a:chOff x="1066" y="2353"/>
                <a:chExt cx="1360" cy="1360"/>
              </a:xfrm>
            </p:grpSpPr>
            <p:sp>
              <p:nvSpPr>
                <p:cNvPr id="90" name="AutoShape 55"/>
                <p:cNvSpPr>
                  <a:spLocks noChangeArrowheads="1"/>
                </p:cNvSpPr>
                <p:nvPr/>
              </p:nvSpPr>
              <p:spPr bwMode="auto">
                <a:xfrm>
                  <a:off x="1066" y="2977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1" name="AutoShape 56"/>
                <p:cNvSpPr>
                  <a:spLocks noChangeArrowheads="1"/>
                </p:cNvSpPr>
                <p:nvPr/>
              </p:nvSpPr>
              <p:spPr bwMode="auto">
                <a:xfrm rot="5400000">
                  <a:off x="1067" y="2976"/>
                  <a:ext cx="1360" cy="113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chemeClr val="tx1"/>
                    </a:gs>
                    <a:gs pos="100000">
                      <a:srgbClr val="5F5F5F"/>
                    </a:gs>
                  </a:gsLst>
                  <a:lin ang="27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  <a:scene3d>
                  <a:camera prst="legacyPerspectiveBottomRight"/>
                  <a:lightRig rig="legacyHarsh3" dir="b"/>
                </a:scene3d>
                <a:sp3d extrusionH="430200" prstMaterial="legacyPlastic">
                  <a:bevelT w="13500" h="13500" prst="angle"/>
                  <a:bevelB w="13500" h="13500" prst="angle"/>
                  <a:extrusionClr>
                    <a:schemeClr val="tx1"/>
                  </a:extrusionClr>
                </a:sp3d>
              </p:spPr>
              <p:txBody>
                <a:bodyPr wrap="none" lIns="0" tIns="0" rIns="0" bIns="0" anchor="ctr">
                  <a:spAutoFit/>
                  <a:flatTx/>
                </a:bodyPr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100" name="Oval 57"/>
          <p:cNvSpPr>
            <a:spLocks noChangeAspect="1" noChangeArrowheads="1"/>
          </p:cNvSpPr>
          <p:nvPr/>
        </p:nvSpPr>
        <p:spPr bwMode="auto">
          <a:xfrm>
            <a:off x="4456656" y="4173519"/>
            <a:ext cx="1870075" cy="187007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333333"/>
              </a:gs>
            </a:gsLst>
            <a:lin ang="2700000" scaled="1"/>
          </a:gradFill>
          <a:ln w="9525" algn="ctr">
            <a:noFill/>
            <a:round/>
            <a:headEnd/>
            <a:tailEnd/>
          </a:ln>
          <a:effectLst/>
          <a:scene3d>
            <a:camera prst="legacyPerspectiveBottomRight"/>
            <a:lightRig rig="legacyHarsh3" dir="b"/>
          </a:scene3d>
          <a:sp3d extrusionH="11100" prstMaterial="legacyMatte">
            <a:bevelT w="13500" h="13500" prst="angle"/>
            <a:bevelB w="13500" h="13500" prst="angle"/>
            <a:extrusionClr>
              <a:srgbClr val="333333"/>
            </a:extrusionClr>
          </a:sp3d>
        </p:spPr>
        <p:txBody>
          <a:bodyPr lIns="0" tIns="0" rIns="0" bIns="0" anchor="ctr">
            <a:spAutoFit/>
            <a:flatTx/>
          </a:bodyPr>
          <a:lstStyle/>
          <a:p>
            <a:endParaRPr lang="ko-KR" altLang="en-US"/>
          </a:p>
        </p:txBody>
      </p:sp>
      <p:grpSp>
        <p:nvGrpSpPr>
          <p:cNvPr id="101" name="Group 58"/>
          <p:cNvGrpSpPr>
            <a:grpSpLocks noChangeAspect="1"/>
          </p:cNvGrpSpPr>
          <p:nvPr/>
        </p:nvGrpSpPr>
        <p:grpSpPr bwMode="auto">
          <a:xfrm>
            <a:off x="3734344" y="3092431"/>
            <a:ext cx="1511300" cy="1511300"/>
            <a:chOff x="701" y="3113"/>
            <a:chExt cx="1408" cy="1410"/>
          </a:xfrm>
        </p:grpSpPr>
        <p:sp>
          <p:nvSpPr>
            <p:cNvPr id="102" name="Oval 59"/>
            <p:cNvSpPr>
              <a:spLocks noChangeAspect="1" noChangeArrowheads="1"/>
            </p:cNvSpPr>
            <p:nvPr/>
          </p:nvSpPr>
          <p:spPr bwMode="gray">
            <a:xfrm>
              <a:off x="701" y="3113"/>
              <a:ext cx="1408" cy="1410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100000">
                  <a:srgbClr val="FFFF00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3" name="Oval 60"/>
            <p:cNvSpPr>
              <a:spLocks noChangeAspect="1" noChangeArrowheads="1"/>
            </p:cNvSpPr>
            <p:nvPr/>
          </p:nvSpPr>
          <p:spPr bwMode="gray">
            <a:xfrm>
              <a:off x="718" y="3121"/>
              <a:ext cx="1375" cy="1374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alpha val="0"/>
                  </a:srgbClr>
                </a:gs>
                <a:gs pos="100000">
                  <a:srgbClr val="FFFF00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4" name="Oval 61"/>
            <p:cNvSpPr>
              <a:spLocks noChangeAspect="1" noChangeArrowheads="1"/>
            </p:cNvSpPr>
            <p:nvPr/>
          </p:nvSpPr>
          <p:spPr bwMode="gray">
            <a:xfrm>
              <a:off x="752" y="3134"/>
              <a:ext cx="1308" cy="1285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gamma/>
                    <a:shade val="79216"/>
                    <a:invGamma/>
                  </a:srgbClr>
                </a:gs>
                <a:gs pos="100000">
                  <a:srgbClr val="FFFF00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5" name="Oval 62"/>
            <p:cNvSpPr>
              <a:spLocks noChangeAspect="1" noChangeArrowheads="1"/>
            </p:cNvSpPr>
            <p:nvPr/>
          </p:nvSpPr>
          <p:spPr bwMode="gray">
            <a:xfrm>
              <a:off x="824" y="3171"/>
              <a:ext cx="1164" cy="1042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gamma/>
                    <a:tint val="0"/>
                    <a:invGamma/>
                  </a:srgbClr>
                </a:gs>
                <a:gs pos="100000">
                  <a:srgbClr val="FFFF00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06" name="Rectangle 63"/>
          <p:cNvSpPr>
            <a:spLocks noChangeArrowheads="1"/>
          </p:cNvSpPr>
          <p:nvPr/>
        </p:nvSpPr>
        <p:spPr bwMode="auto">
          <a:xfrm>
            <a:off x="5391694" y="1822431"/>
            <a:ext cx="3168650" cy="1511300"/>
          </a:xfrm>
          <a:prstGeom prst="rect">
            <a:avLst/>
          </a:prstGeom>
          <a:gradFill rotWithShape="1">
            <a:gsLst>
              <a:gs pos="0">
                <a:srgbClr val="CC0000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ko-KR" altLang="en-US"/>
          </a:p>
        </p:txBody>
      </p:sp>
      <p:grpSp>
        <p:nvGrpSpPr>
          <p:cNvPr id="107" name="Group 64"/>
          <p:cNvGrpSpPr>
            <a:grpSpLocks/>
          </p:cNvGrpSpPr>
          <p:nvPr/>
        </p:nvGrpSpPr>
        <p:grpSpPr bwMode="auto">
          <a:xfrm>
            <a:off x="4650331" y="1816081"/>
            <a:ext cx="1514475" cy="1517650"/>
            <a:chOff x="3509" y="1706"/>
            <a:chExt cx="1407" cy="1410"/>
          </a:xfrm>
        </p:grpSpPr>
        <p:sp>
          <p:nvSpPr>
            <p:cNvPr id="108" name="Oval 65"/>
            <p:cNvSpPr>
              <a:spLocks noChangeArrowheads="1"/>
            </p:cNvSpPr>
            <p:nvPr/>
          </p:nvSpPr>
          <p:spPr bwMode="gray">
            <a:xfrm>
              <a:off x="3509" y="1706"/>
              <a:ext cx="1407" cy="1410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gamma/>
                    <a:shade val="46275"/>
                    <a:invGamma/>
                  </a:srgbClr>
                </a:gs>
                <a:gs pos="100000">
                  <a:srgbClr val="FF3300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9" name="Oval 66"/>
            <p:cNvSpPr>
              <a:spLocks noChangeArrowheads="1"/>
            </p:cNvSpPr>
            <p:nvPr/>
          </p:nvSpPr>
          <p:spPr bwMode="gray">
            <a:xfrm>
              <a:off x="3526" y="1714"/>
              <a:ext cx="1375" cy="1374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alpha val="0"/>
                  </a:srgbClr>
                </a:gs>
                <a:gs pos="100000">
                  <a:srgbClr val="FF3300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10" name="Oval 67"/>
            <p:cNvSpPr>
              <a:spLocks noChangeArrowheads="1"/>
            </p:cNvSpPr>
            <p:nvPr/>
          </p:nvSpPr>
          <p:spPr bwMode="gray">
            <a:xfrm>
              <a:off x="3559" y="1727"/>
              <a:ext cx="1308" cy="1285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gamma/>
                    <a:shade val="79216"/>
                    <a:invGamma/>
                  </a:srgbClr>
                </a:gs>
                <a:gs pos="100000">
                  <a:srgbClr val="FF3300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11" name="Oval 68"/>
            <p:cNvSpPr>
              <a:spLocks noChangeArrowheads="1"/>
            </p:cNvSpPr>
            <p:nvPr/>
          </p:nvSpPr>
          <p:spPr bwMode="gray">
            <a:xfrm>
              <a:off x="3631" y="1764"/>
              <a:ext cx="1164" cy="1042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gamma/>
                    <a:tint val="0"/>
                    <a:invGamma/>
                  </a:srgbClr>
                </a:gs>
                <a:gs pos="100000">
                  <a:srgbClr val="FF3300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12" name="Rectangle 69"/>
          <p:cNvSpPr>
            <a:spLocks noChangeArrowheads="1"/>
          </p:cNvSpPr>
          <p:nvPr/>
        </p:nvSpPr>
        <p:spPr bwMode="auto">
          <a:xfrm rot="10800000">
            <a:off x="206919" y="3132119"/>
            <a:ext cx="2809875" cy="1511300"/>
          </a:xfrm>
          <a:prstGeom prst="rect">
            <a:avLst/>
          </a:prstGeom>
          <a:gradFill rotWithShape="1">
            <a:gsLst>
              <a:gs pos="0">
                <a:srgbClr val="CC0000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ko-KR" altLang="en-US"/>
          </a:p>
        </p:txBody>
      </p:sp>
      <p:grpSp>
        <p:nvGrpSpPr>
          <p:cNvPr id="113" name="Group 70"/>
          <p:cNvGrpSpPr>
            <a:grpSpLocks/>
          </p:cNvGrpSpPr>
          <p:nvPr/>
        </p:nvGrpSpPr>
        <p:grpSpPr bwMode="auto">
          <a:xfrm>
            <a:off x="2192881" y="3125769"/>
            <a:ext cx="1514475" cy="1517650"/>
            <a:chOff x="3509" y="1706"/>
            <a:chExt cx="1407" cy="1410"/>
          </a:xfrm>
        </p:grpSpPr>
        <p:sp>
          <p:nvSpPr>
            <p:cNvPr id="114" name="Oval 71"/>
            <p:cNvSpPr>
              <a:spLocks noChangeArrowheads="1"/>
            </p:cNvSpPr>
            <p:nvPr/>
          </p:nvSpPr>
          <p:spPr bwMode="gray">
            <a:xfrm>
              <a:off x="3509" y="1706"/>
              <a:ext cx="1407" cy="1410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gamma/>
                    <a:shade val="46275"/>
                    <a:invGamma/>
                  </a:srgbClr>
                </a:gs>
                <a:gs pos="100000">
                  <a:srgbClr val="FF3300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15" name="Oval 72"/>
            <p:cNvSpPr>
              <a:spLocks noChangeArrowheads="1"/>
            </p:cNvSpPr>
            <p:nvPr/>
          </p:nvSpPr>
          <p:spPr bwMode="gray">
            <a:xfrm>
              <a:off x="3526" y="1714"/>
              <a:ext cx="1375" cy="1374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alpha val="0"/>
                  </a:srgbClr>
                </a:gs>
                <a:gs pos="100000">
                  <a:srgbClr val="FF3300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16" name="Oval 73"/>
            <p:cNvSpPr>
              <a:spLocks noChangeArrowheads="1"/>
            </p:cNvSpPr>
            <p:nvPr/>
          </p:nvSpPr>
          <p:spPr bwMode="gray">
            <a:xfrm>
              <a:off x="3559" y="1727"/>
              <a:ext cx="1308" cy="1285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gamma/>
                    <a:shade val="79216"/>
                    <a:invGamma/>
                  </a:srgbClr>
                </a:gs>
                <a:gs pos="100000">
                  <a:srgbClr val="FF3300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17" name="Oval 74"/>
            <p:cNvSpPr>
              <a:spLocks noChangeArrowheads="1"/>
            </p:cNvSpPr>
            <p:nvPr/>
          </p:nvSpPr>
          <p:spPr bwMode="gray">
            <a:xfrm>
              <a:off x="3631" y="1764"/>
              <a:ext cx="1164" cy="1042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gamma/>
                    <a:tint val="0"/>
                    <a:invGamma/>
                  </a:srgbClr>
                </a:gs>
                <a:gs pos="100000">
                  <a:srgbClr val="FF3300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18" name="Rectangle 75"/>
          <p:cNvSpPr>
            <a:spLocks noChangeArrowheads="1"/>
          </p:cNvSpPr>
          <p:nvPr/>
        </p:nvSpPr>
        <p:spPr bwMode="auto">
          <a:xfrm>
            <a:off x="5391694" y="4357669"/>
            <a:ext cx="3168650" cy="1511300"/>
          </a:xfrm>
          <a:prstGeom prst="rect">
            <a:avLst/>
          </a:prstGeom>
          <a:gradFill rotWithShape="1">
            <a:gsLst>
              <a:gs pos="0">
                <a:srgbClr val="CC0000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ko-KR" altLang="en-US"/>
          </a:p>
        </p:txBody>
      </p:sp>
      <p:grpSp>
        <p:nvGrpSpPr>
          <p:cNvPr id="119" name="Group 76"/>
          <p:cNvGrpSpPr>
            <a:grpSpLocks/>
          </p:cNvGrpSpPr>
          <p:nvPr/>
        </p:nvGrpSpPr>
        <p:grpSpPr bwMode="auto">
          <a:xfrm>
            <a:off x="4661444" y="4351319"/>
            <a:ext cx="1514475" cy="1517650"/>
            <a:chOff x="3509" y="1706"/>
            <a:chExt cx="1407" cy="1410"/>
          </a:xfrm>
        </p:grpSpPr>
        <p:sp>
          <p:nvSpPr>
            <p:cNvPr id="120" name="Oval 77"/>
            <p:cNvSpPr>
              <a:spLocks noChangeArrowheads="1"/>
            </p:cNvSpPr>
            <p:nvPr/>
          </p:nvSpPr>
          <p:spPr bwMode="gray">
            <a:xfrm>
              <a:off x="3509" y="1706"/>
              <a:ext cx="1407" cy="1410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gamma/>
                    <a:shade val="46275"/>
                    <a:invGamma/>
                  </a:srgbClr>
                </a:gs>
                <a:gs pos="100000">
                  <a:srgbClr val="FF3300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21" name="Oval 78"/>
            <p:cNvSpPr>
              <a:spLocks noChangeArrowheads="1"/>
            </p:cNvSpPr>
            <p:nvPr/>
          </p:nvSpPr>
          <p:spPr bwMode="gray">
            <a:xfrm>
              <a:off x="3526" y="1714"/>
              <a:ext cx="1375" cy="1374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alpha val="0"/>
                  </a:srgbClr>
                </a:gs>
                <a:gs pos="100000">
                  <a:srgbClr val="FF3300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22" name="Oval 79"/>
            <p:cNvSpPr>
              <a:spLocks noChangeArrowheads="1"/>
            </p:cNvSpPr>
            <p:nvPr/>
          </p:nvSpPr>
          <p:spPr bwMode="gray">
            <a:xfrm>
              <a:off x="3559" y="1727"/>
              <a:ext cx="1308" cy="1285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gamma/>
                    <a:shade val="79216"/>
                    <a:invGamma/>
                  </a:srgbClr>
                </a:gs>
                <a:gs pos="100000">
                  <a:srgbClr val="FF3300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23" name="Oval 80"/>
            <p:cNvSpPr>
              <a:spLocks noChangeArrowheads="1"/>
            </p:cNvSpPr>
            <p:nvPr/>
          </p:nvSpPr>
          <p:spPr bwMode="gray">
            <a:xfrm>
              <a:off x="3631" y="1764"/>
              <a:ext cx="1164" cy="1042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gamma/>
                    <a:tint val="0"/>
                    <a:invGamma/>
                  </a:srgbClr>
                </a:gs>
                <a:gs pos="100000">
                  <a:srgbClr val="FF3300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24" name="Text Box 86"/>
          <p:cNvSpPr txBox="1">
            <a:spLocks noChangeArrowheads="1"/>
          </p:cNvSpPr>
          <p:nvPr/>
        </p:nvSpPr>
        <p:spPr bwMode="auto">
          <a:xfrm>
            <a:off x="3650312" y="3609053"/>
            <a:ext cx="1741182" cy="4770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85725" indent="-85725"/>
            <a:r>
              <a:rPr lang="ko-KR" altLang="en-US" sz="2500" b="1" dirty="0">
                <a:solidFill>
                  <a:srgbClr val="660033"/>
                </a:solidFill>
                <a:latin typeface="맑은 고딕" pitchFamily="50" charset="-127"/>
                <a:ea typeface="맑은 고딕" pitchFamily="50" charset="-127"/>
              </a:rPr>
              <a:t>창조</a:t>
            </a:r>
            <a:r>
              <a:rPr lang="en-US" altLang="ko-KR" sz="2500" b="1" dirty="0">
                <a:solidFill>
                  <a:srgbClr val="660033"/>
                </a:solidFill>
                <a:latin typeface="맑은 고딕" pitchFamily="50" charset="-127"/>
                <a:ea typeface="맑은 고딕" pitchFamily="50" charset="-127"/>
              </a:rPr>
              <a:t>&amp;</a:t>
            </a:r>
            <a:r>
              <a:rPr lang="ko-KR" altLang="en-US" sz="2500" b="1" dirty="0">
                <a:solidFill>
                  <a:srgbClr val="660033"/>
                </a:solidFill>
                <a:latin typeface="맑은 고딕" pitchFamily="50" charset="-127"/>
                <a:ea typeface="맑은 고딕" pitchFamily="50" charset="-127"/>
              </a:rPr>
              <a:t>열정</a:t>
            </a:r>
          </a:p>
        </p:txBody>
      </p:sp>
      <p:sp>
        <p:nvSpPr>
          <p:cNvPr id="125" name="Text Box 89"/>
          <p:cNvSpPr txBox="1">
            <a:spLocks noChangeArrowheads="1"/>
          </p:cNvSpPr>
          <p:nvPr/>
        </p:nvSpPr>
        <p:spPr bwMode="auto">
          <a:xfrm>
            <a:off x="2295150" y="3438035"/>
            <a:ext cx="1261884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 marL="85725" indent="-85725"/>
            <a:r>
              <a:rPr lang="ko-KR" altLang="en-US" sz="28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시스템</a:t>
            </a:r>
            <a:endParaRPr lang="en-US" altLang="ko-KR" sz="2800" b="1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5725" indent="-85725"/>
            <a:r>
              <a:rPr lang="en-US" altLang="ko-KR" sz="28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8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경영</a:t>
            </a:r>
          </a:p>
        </p:txBody>
      </p:sp>
      <p:sp>
        <p:nvSpPr>
          <p:cNvPr id="126" name="Text Box 89"/>
          <p:cNvSpPr txBox="1">
            <a:spLocks noChangeArrowheads="1"/>
          </p:cNvSpPr>
          <p:nvPr/>
        </p:nvSpPr>
        <p:spPr bwMode="auto">
          <a:xfrm>
            <a:off x="4815430" y="2141891"/>
            <a:ext cx="1261884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 marL="85725" indent="-85725"/>
            <a:r>
              <a:rPr lang="ko-KR" altLang="en-US" sz="28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스피드</a:t>
            </a:r>
            <a:endParaRPr lang="en-US" altLang="ko-KR" sz="2800" b="1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5725" indent="-85725"/>
            <a:r>
              <a:rPr lang="en-US" altLang="ko-KR" sz="28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8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경영</a:t>
            </a:r>
          </a:p>
        </p:txBody>
      </p:sp>
      <p:sp>
        <p:nvSpPr>
          <p:cNvPr id="127" name="Text Box 89"/>
          <p:cNvSpPr txBox="1">
            <a:spLocks noChangeArrowheads="1"/>
          </p:cNvSpPr>
          <p:nvPr/>
        </p:nvSpPr>
        <p:spPr bwMode="auto">
          <a:xfrm>
            <a:off x="4815430" y="4662171"/>
            <a:ext cx="1029449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 marL="85725" indent="-85725"/>
            <a:r>
              <a:rPr lang="en-US" altLang="ko-KR" sz="28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8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지식</a:t>
            </a:r>
            <a:endParaRPr lang="en-US" altLang="ko-KR" sz="2800" b="1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5725" indent="-85725"/>
            <a:r>
              <a:rPr lang="en-US" altLang="ko-KR" sz="28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8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경영</a:t>
            </a:r>
          </a:p>
        </p:txBody>
      </p:sp>
      <p:sp>
        <p:nvSpPr>
          <p:cNvPr id="128" name="Text Box 88"/>
          <p:cNvSpPr txBox="1">
            <a:spLocks noChangeArrowheads="1"/>
          </p:cNvSpPr>
          <p:nvPr/>
        </p:nvSpPr>
        <p:spPr bwMode="auto">
          <a:xfrm>
            <a:off x="6615630" y="2317845"/>
            <a:ext cx="24256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85725" indent="-85725"/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변화대응에 빠른 혁신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9" name="Text Box 92"/>
          <p:cNvSpPr txBox="1">
            <a:spLocks noChangeArrowheads="1"/>
          </p:cNvSpPr>
          <p:nvPr/>
        </p:nvSpPr>
        <p:spPr bwMode="auto">
          <a:xfrm>
            <a:off x="6456606" y="4806187"/>
            <a:ext cx="265649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85725" indent="-85725"/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차별화된 지식으로 혁신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0" name="Text Box 91"/>
          <p:cNvSpPr txBox="1">
            <a:spLocks noChangeArrowheads="1"/>
          </p:cNvSpPr>
          <p:nvPr/>
        </p:nvSpPr>
        <p:spPr bwMode="auto">
          <a:xfrm>
            <a:off x="110162" y="3524231"/>
            <a:ext cx="178811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85725" indent="-85725"/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Process</a:t>
            </a:r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에 의한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85725" indent="-85725"/>
            <a:r>
              <a: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업무혁신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8534402" y="6534834"/>
            <a:ext cx="609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4/10</a:t>
            </a:r>
            <a:endParaRPr lang="ko-KR" altLang="en-US" sz="1200" b="1" dirty="0"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153866" y="69851"/>
            <a:ext cx="23952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2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행성의 주요사업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8534402" y="6534834"/>
            <a:ext cx="609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5/10</a:t>
            </a:r>
            <a:endParaRPr lang="ko-KR" altLang="en-US" sz="1200" b="1" dirty="0"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sp>
        <p:nvSpPr>
          <p:cNvPr id="132" name="직사각형 69">
            <a:extLst>
              <a:ext uri="{FF2B5EF4-FFF2-40B4-BE49-F238E27FC236}">
                <a16:creationId xmlns:a16="http://schemas.microsoft.com/office/drawing/2014/main" id="{D9D775C5-16B2-4DA3-8451-C12E976A3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4964160"/>
            <a:ext cx="2871787" cy="82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spcBef>
                <a:spcPct val="20000"/>
              </a:spcBef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TV, </a:t>
            </a:r>
            <a:r>
              <a:rPr lang="ko-KR" altLang="en-US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가전 </a:t>
            </a: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Harness</a:t>
            </a:r>
          </a:p>
          <a:p>
            <a:pPr marL="228600" indent="-228600" latinLnBrk="1">
              <a:spcBef>
                <a:spcPct val="20000"/>
              </a:spcBef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</a:t>
            </a:r>
            <a:r>
              <a:rPr lang="ko-KR" altLang="en-US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전기차 </a:t>
            </a: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Harness</a:t>
            </a:r>
          </a:p>
          <a:p>
            <a:pPr marL="228600" indent="-228600" latinLnBrk="1">
              <a:spcBef>
                <a:spcPct val="20000"/>
              </a:spcBef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ESS</a:t>
            </a:r>
            <a:r>
              <a:rPr lang="ko-KR" altLang="en-US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Harness</a:t>
            </a:r>
          </a:p>
        </p:txBody>
      </p: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4481C93D-FC53-4518-B95D-F9DF9E0BD78C}"/>
              </a:ext>
            </a:extLst>
          </p:cNvPr>
          <p:cNvGrpSpPr/>
          <p:nvPr/>
        </p:nvGrpSpPr>
        <p:grpSpPr>
          <a:xfrm>
            <a:off x="3384536" y="4315840"/>
            <a:ext cx="2411600" cy="504825"/>
            <a:chOff x="3165382" y="2180505"/>
            <a:chExt cx="1158968" cy="772775"/>
          </a:xfrm>
          <a:solidFill>
            <a:schemeClr val="bg1">
              <a:lumMod val="85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34" name="AutoShape 16">
              <a:extLst>
                <a:ext uri="{FF2B5EF4-FFF2-40B4-BE49-F238E27FC236}">
                  <a16:creationId xmlns:a16="http://schemas.microsoft.com/office/drawing/2014/main" id="{8C083D7A-318A-4423-8D38-0387B9801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5382" y="2180505"/>
              <a:ext cx="1158968" cy="77229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35" name="AutoShape 18">
              <a:extLst>
                <a:ext uri="{FF2B5EF4-FFF2-40B4-BE49-F238E27FC236}">
                  <a16:creationId xmlns:a16="http://schemas.microsoft.com/office/drawing/2014/main" id="{4CFBE43D-F511-48DA-8F37-C41EBF29E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9713" y="2180985"/>
              <a:ext cx="1072982" cy="77229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36" name="Text Box 15">
            <a:extLst>
              <a:ext uri="{FF2B5EF4-FFF2-40B4-BE49-F238E27FC236}">
                <a16:creationId xmlns:a16="http://schemas.microsoft.com/office/drawing/2014/main" id="{B1530776-3634-495C-851D-73EDF2471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701" y="4419734"/>
            <a:ext cx="231505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가전 </a:t>
            </a:r>
            <a:r>
              <a:rPr lang="en-US" altLang="ko-KR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PCBA, IT, </a:t>
            </a:r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전장 </a:t>
            </a:r>
            <a:r>
              <a:rPr lang="en-US" altLang="ko-KR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SMT</a:t>
            </a:r>
          </a:p>
        </p:txBody>
      </p:sp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B9E9718F-3A40-40C2-8C82-20FD39651619}"/>
              </a:ext>
            </a:extLst>
          </p:cNvPr>
          <p:cNvGrpSpPr/>
          <p:nvPr/>
        </p:nvGrpSpPr>
        <p:grpSpPr>
          <a:xfrm>
            <a:off x="6336864" y="4315840"/>
            <a:ext cx="2411600" cy="504825"/>
            <a:chOff x="3165382" y="2180505"/>
            <a:chExt cx="1158968" cy="772775"/>
          </a:xfrm>
          <a:solidFill>
            <a:schemeClr val="bg1">
              <a:lumMod val="85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38" name="AutoShape 16">
              <a:extLst>
                <a:ext uri="{FF2B5EF4-FFF2-40B4-BE49-F238E27FC236}">
                  <a16:creationId xmlns:a16="http://schemas.microsoft.com/office/drawing/2014/main" id="{75FF8124-4FFC-4329-A8A0-C7746D182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5382" y="2180505"/>
              <a:ext cx="1158968" cy="77229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39" name="AutoShape 18">
              <a:extLst>
                <a:ext uri="{FF2B5EF4-FFF2-40B4-BE49-F238E27FC236}">
                  <a16:creationId xmlns:a16="http://schemas.microsoft.com/office/drawing/2014/main" id="{246E969C-510C-47B9-894A-4B13C8705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9713" y="2180985"/>
              <a:ext cx="1072982" cy="77229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40" name="Text Box 15">
            <a:extLst>
              <a:ext uri="{FF2B5EF4-FFF2-40B4-BE49-F238E27FC236}">
                <a16:creationId xmlns:a16="http://schemas.microsoft.com/office/drawing/2014/main" id="{F3A21B5E-F2B2-4A3C-A2F8-D0A4C85C2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3449" y="4426609"/>
            <a:ext cx="14382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차 전지</a:t>
            </a:r>
            <a:r>
              <a:rPr lang="en-US" altLang="ko-KR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창호 </a:t>
            </a:r>
            <a:endParaRPr lang="en-US" altLang="ko-KR" sz="16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34098E0C-26D5-405A-89CC-3062A5E3BB20}"/>
              </a:ext>
            </a:extLst>
          </p:cNvPr>
          <p:cNvGrpSpPr/>
          <p:nvPr/>
        </p:nvGrpSpPr>
        <p:grpSpPr>
          <a:xfrm>
            <a:off x="467544" y="4315840"/>
            <a:ext cx="2411600" cy="504825"/>
            <a:chOff x="3165382" y="2266316"/>
            <a:chExt cx="1158968" cy="601151"/>
          </a:xfrm>
          <a:solidFill>
            <a:schemeClr val="bg1">
              <a:lumMod val="85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42" name="AutoShape 16">
              <a:extLst>
                <a:ext uri="{FF2B5EF4-FFF2-40B4-BE49-F238E27FC236}">
                  <a16:creationId xmlns:a16="http://schemas.microsoft.com/office/drawing/2014/main" id="{D786A856-454D-4AF2-9B34-D4ED76112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5382" y="2266316"/>
              <a:ext cx="1158968" cy="60067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endParaRPr lang="ko-KR" altLang="en-US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43" name="AutoShape 18">
              <a:extLst>
                <a:ext uri="{FF2B5EF4-FFF2-40B4-BE49-F238E27FC236}">
                  <a16:creationId xmlns:a16="http://schemas.microsoft.com/office/drawing/2014/main" id="{458CB1E2-6070-4C7A-ACAD-A5899FB92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9713" y="2266796"/>
              <a:ext cx="1072982" cy="600671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endParaRPr lang="ko-KR" altLang="en-US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44" name="Text Box 15">
            <a:extLst>
              <a:ext uri="{FF2B5EF4-FFF2-40B4-BE49-F238E27FC236}">
                <a16:creationId xmlns:a16="http://schemas.microsoft.com/office/drawing/2014/main" id="{2C3D1721-19FB-425F-B3CE-547479269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4405965"/>
            <a:ext cx="9188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Harness</a:t>
            </a:r>
          </a:p>
        </p:txBody>
      </p:sp>
      <p:pic>
        <p:nvPicPr>
          <p:cNvPr id="145" name="그림 144">
            <a:extLst>
              <a:ext uri="{FF2B5EF4-FFF2-40B4-BE49-F238E27FC236}">
                <a16:creationId xmlns:a16="http://schemas.microsoft.com/office/drawing/2014/main" id="{E2137CAB-B26E-4D89-9394-5D702DF901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06" y="1363760"/>
            <a:ext cx="2160000" cy="1369379"/>
          </a:xfrm>
          <a:prstGeom prst="rect">
            <a:avLst/>
          </a:prstGeom>
        </p:spPr>
      </p:pic>
      <p:pic>
        <p:nvPicPr>
          <p:cNvPr id="146" name="그림 145">
            <a:extLst>
              <a:ext uri="{FF2B5EF4-FFF2-40B4-BE49-F238E27FC236}">
                <a16:creationId xmlns:a16="http://schemas.microsoft.com/office/drawing/2014/main" id="{F57E0196-C29D-47C7-9EE9-BBD0F7529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84" b="6805"/>
          <a:stretch/>
        </p:blipFill>
        <p:spPr>
          <a:xfrm rot="10800000">
            <a:off x="575901" y="2803920"/>
            <a:ext cx="2159999" cy="1354692"/>
          </a:xfrm>
          <a:prstGeom prst="rect">
            <a:avLst/>
          </a:prstGeom>
          <a:ln>
            <a:noFill/>
          </a:ln>
        </p:spPr>
      </p:pic>
      <p:pic>
        <p:nvPicPr>
          <p:cNvPr id="147" name="그림 146">
            <a:extLst>
              <a:ext uri="{FF2B5EF4-FFF2-40B4-BE49-F238E27FC236}">
                <a16:creationId xmlns:a16="http://schemas.microsoft.com/office/drawing/2014/main" id="{BBDD34CA-55E6-4D16-AFC6-0AA4C1B46C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366201"/>
            <a:ext cx="2184304" cy="1346272"/>
          </a:xfrm>
          <a:prstGeom prst="rect">
            <a:avLst/>
          </a:prstGeom>
        </p:spPr>
      </p:pic>
      <p:pic>
        <p:nvPicPr>
          <p:cNvPr id="148" name="그림 147">
            <a:extLst>
              <a:ext uri="{FF2B5EF4-FFF2-40B4-BE49-F238E27FC236}">
                <a16:creationId xmlns:a16="http://schemas.microsoft.com/office/drawing/2014/main" id="{F37CCFE3-9A4F-4030-A1B6-52BD3B94CB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627" y="2803919"/>
            <a:ext cx="2160811" cy="1367829"/>
          </a:xfrm>
          <a:prstGeom prst="rect">
            <a:avLst/>
          </a:prstGeom>
        </p:spPr>
      </p:pic>
      <p:pic>
        <p:nvPicPr>
          <p:cNvPr id="149" name="그림 148">
            <a:extLst>
              <a:ext uri="{FF2B5EF4-FFF2-40B4-BE49-F238E27FC236}">
                <a16:creationId xmlns:a16="http://schemas.microsoft.com/office/drawing/2014/main" id="{9358B9FE-076E-45FE-BD39-1A75A763B4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448" y="1363760"/>
            <a:ext cx="2135192" cy="1369381"/>
          </a:xfrm>
          <a:prstGeom prst="rect">
            <a:avLst/>
          </a:prstGeom>
        </p:spPr>
      </p:pic>
      <p:pic>
        <p:nvPicPr>
          <p:cNvPr id="150" name="그림 149">
            <a:extLst>
              <a:ext uri="{FF2B5EF4-FFF2-40B4-BE49-F238E27FC236}">
                <a16:creationId xmlns:a16="http://schemas.microsoft.com/office/drawing/2014/main" id="{81938B41-AFC2-4F9C-8791-11F70F7E25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448" y="2803919"/>
            <a:ext cx="2160000" cy="1393059"/>
          </a:xfrm>
          <a:prstGeom prst="rect">
            <a:avLst/>
          </a:prstGeom>
        </p:spPr>
      </p:pic>
      <p:sp>
        <p:nvSpPr>
          <p:cNvPr id="151" name="직사각형 69">
            <a:extLst>
              <a:ext uri="{FF2B5EF4-FFF2-40B4-BE49-F238E27FC236}">
                <a16:creationId xmlns:a16="http://schemas.microsoft.com/office/drawing/2014/main" id="{C0ADCE35-7215-4D82-BB14-871E30A0A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7864" y="4967414"/>
            <a:ext cx="2871787" cy="134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>
              <a:spcBef>
                <a:spcPct val="20000"/>
              </a:spcBef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</a:t>
            </a:r>
            <a:r>
              <a:rPr lang="ko-KR" altLang="en-US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가전 </a:t>
            </a: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PCBA</a:t>
            </a:r>
          </a:p>
          <a:p>
            <a:pPr marL="228600" indent="-228600" latinLnBrk="1">
              <a:spcBef>
                <a:spcPct val="20000"/>
              </a:spcBef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Notebook / Tablet </a:t>
            </a:r>
            <a:r>
              <a:rPr lang="ko-KR" altLang="en-US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부품 </a:t>
            </a: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SMT</a:t>
            </a:r>
          </a:p>
          <a:p>
            <a:pPr marL="228600" indent="-228600" latinLnBrk="1">
              <a:spcBef>
                <a:spcPct val="20000"/>
              </a:spcBef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Telematics / AVN </a:t>
            </a:r>
            <a:r>
              <a:rPr lang="ko-KR" altLang="en-US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부품 </a:t>
            </a: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SMT</a:t>
            </a:r>
          </a:p>
          <a:p>
            <a:pPr marL="228600" indent="-228600" latinLnBrk="1">
              <a:spcBef>
                <a:spcPct val="20000"/>
              </a:spcBef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Power Train </a:t>
            </a:r>
            <a:r>
              <a:rPr lang="ko-KR" altLang="en-US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부품</a:t>
            </a: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SMT</a:t>
            </a:r>
          </a:p>
          <a:p>
            <a:pPr marL="228600" indent="-228600" latinLnBrk="1">
              <a:spcBef>
                <a:spcPct val="20000"/>
              </a:spcBef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</a:t>
            </a:r>
          </a:p>
        </p:txBody>
      </p:sp>
      <p:sp>
        <p:nvSpPr>
          <p:cNvPr id="152" name="Text Box 22">
            <a:extLst>
              <a:ext uri="{FF2B5EF4-FFF2-40B4-BE49-F238E27FC236}">
                <a16:creationId xmlns:a16="http://schemas.microsoft.com/office/drawing/2014/main" id="{B109DCC3-14F6-4F53-9206-93A046FBB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184" y="4976696"/>
            <a:ext cx="3370262" cy="10833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228600" indent="-228600" eaLnBrk="1" latinLnBrk="1" hangingPunct="1">
              <a:buNone/>
              <a:defRPr/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Battery / ESS Lead Tab </a:t>
            </a:r>
          </a:p>
          <a:p>
            <a:pPr marL="228600" indent="-228600" eaLnBrk="1" latinLnBrk="1" hangingPunct="1">
              <a:buNone/>
              <a:defRPr/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PVC </a:t>
            </a:r>
            <a:r>
              <a:rPr lang="ko-KR" altLang="en-US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창호 압출 및 완성 창</a:t>
            </a:r>
            <a:endParaRPr lang="en-US" altLang="ko-KR" sz="14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228600" indent="-228600" eaLnBrk="1" hangingPunct="1">
              <a:buNone/>
              <a:defRPr/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계단 핸드레일</a:t>
            </a: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외부 펜스</a:t>
            </a: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          </a:t>
            </a:r>
          </a:p>
          <a:p>
            <a:pPr marL="228600" indent="-228600" eaLnBrk="1" latinLnBrk="1" hangingPunct="1">
              <a:buNone/>
              <a:defRPr/>
            </a:pPr>
            <a:r>
              <a:rPr lang="en-US" altLang="ko-KR" sz="14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B7B7860-1D60-47E8-AA85-953971452035}"/>
              </a:ext>
            </a:extLst>
          </p:cNvPr>
          <p:cNvSpPr txBox="1"/>
          <p:nvPr/>
        </p:nvSpPr>
        <p:spPr>
          <a:xfrm>
            <a:off x="5149882" y="5654043"/>
            <a:ext cx="15103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rgbClr val="00B05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Audio Video Navigation</a:t>
            </a:r>
            <a:endParaRPr lang="ko-KR" altLang="en-US" sz="1000" dirty="0">
              <a:solidFill>
                <a:srgbClr val="00B05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207425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153866" y="69851"/>
            <a:ext cx="3098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2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행성의 국내 법인현황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8534402" y="6534834"/>
            <a:ext cx="609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6/10</a:t>
            </a:r>
            <a:endParaRPr lang="ko-KR" altLang="en-US" sz="1200" b="1" dirty="0"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grpSp>
        <p:nvGrpSpPr>
          <p:cNvPr id="26" name="Group 37">
            <a:extLst>
              <a:ext uri="{FF2B5EF4-FFF2-40B4-BE49-F238E27FC236}">
                <a16:creationId xmlns:a16="http://schemas.microsoft.com/office/drawing/2014/main" id="{439F5345-600A-4A5F-8E83-FC0515D80A0A}"/>
              </a:ext>
            </a:extLst>
          </p:cNvPr>
          <p:cNvGrpSpPr>
            <a:grpSpLocks/>
          </p:cNvGrpSpPr>
          <p:nvPr/>
        </p:nvGrpSpPr>
        <p:grpSpPr bwMode="auto">
          <a:xfrm>
            <a:off x="4881761" y="1682443"/>
            <a:ext cx="3414325" cy="4581484"/>
            <a:chOff x="2308" y="1038"/>
            <a:chExt cx="1140" cy="1812"/>
          </a:xfrm>
          <a:solidFill>
            <a:schemeClr val="accent1">
              <a:lumMod val="60000"/>
              <a:lumOff val="40000"/>
            </a:schemeClr>
          </a:solidFill>
          <a:scene3d>
            <a:camera prst="perspectiveContrastingLeftFacing">
              <a:rot lat="21280400" lon="1789397" rev="21467925"/>
            </a:camera>
            <a:lightRig rig="threePt" dir="t"/>
          </a:scene3d>
        </p:grpSpPr>
        <p:sp>
          <p:nvSpPr>
            <p:cNvPr id="27" name="Freeform 38">
              <a:extLst>
                <a:ext uri="{FF2B5EF4-FFF2-40B4-BE49-F238E27FC236}">
                  <a16:creationId xmlns:a16="http://schemas.microsoft.com/office/drawing/2014/main" id="{FBF4185F-0D74-4A23-94EC-9D09BD0DDC09}"/>
                </a:ext>
              </a:extLst>
            </p:cNvPr>
            <p:cNvSpPr>
              <a:spLocks/>
            </p:cNvSpPr>
            <p:nvPr/>
          </p:nvSpPr>
          <p:spPr bwMode="gray">
            <a:xfrm>
              <a:off x="2414" y="1284"/>
              <a:ext cx="202" cy="184"/>
            </a:xfrm>
            <a:custGeom>
              <a:avLst/>
              <a:gdLst>
                <a:gd name="T0" fmla="*/ 0 w 202"/>
                <a:gd name="T1" fmla="*/ 76 h 184"/>
                <a:gd name="T2" fmla="*/ 2 w 202"/>
                <a:gd name="T3" fmla="*/ 60 h 184"/>
                <a:gd name="T4" fmla="*/ 20 w 202"/>
                <a:gd name="T5" fmla="*/ 50 h 184"/>
                <a:gd name="T6" fmla="*/ 28 w 202"/>
                <a:gd name="T7" fmla="*/ 28 h 184"/>
                <a:gd name="T8" fmla="*/ 38 w 202"/>
                <a:gd name="T9" fmla="*/ 18 h 184"/>
                <a:gd name="T10" fmla="*/ 62 w 202"/>
                <a:gd name="T11" fmla="*/ 18 h 184"/>
                <a:gd name="T12" fmla="*/ 76 w 202"/>
                <a:gd name="T13" fmla="*/ 0 h 184"/>
                <a:gd name="T14" fmla="*/ 98 w 202"/>
                <a:gd name="T15" fmla="*/ 10 h 184"/>
                <a:gd name="T16" fmla="*/ 118 w 202"/>
                <a:gd name="T17" fmla="*/ 32 h 184"/>
                <a:gd name="T18" fmla="*/ 118 w 202"/>
                <a:gd name="T19" fmla="*/ 48 h 184"/>
                <a:gd name="T20" fmla="*/ 116 w 202"/>
                <a:gd name="T21" fmla="*/ 72 h 184"/>
                <a:gd name="T22" fmla="*/ 122 w 202"/>
                <a:gd name="T23" fmla="*/ 98 h 184"/>
                <a:gd name="T24" fmla="*/ 136 w 202"/>
                <a:gd name="T25" fmla="*/ 98 h 184"/>
                <a:gd name="T26" fmla="*/ 156 w 202"/>
                <a:gd name="T27" fmla="*/ 80 h 184"/>
                <a:gd name="T28" fmla="*/ 180 w 202"/>
                <a:gd name="T29" fmla="*/ 100 h 184"/>
                <a:gd name="T30" fmla="*/ 192 w 202"/>
                <a:gd name="T31" fmla="*/ 112 h 184"/>
                <a:gd name="T32" fmla="*/ 202 w 202"/>
                <a:gd name="T33" fmla="*/ 134 h 184"/>
                <a:gd name="T34" fmla="*/ 202 w 202"/>
                <a:gd name="T35" fmla="*/ 146 h 184"/>
                <a:gd name="T36" fmla="*/ 182 w 202"/>
                <a:gd name="T37" fmla="*/ 168 h 184"/>
                <a:gd name="T38" fmla="*/ 164 w 202"/>
                <a:gd name="T39" fmla="*/ 180 h 184"/>
                <a:gd name="T40" fmla="*/ 146 w 202"/>
                <a:gd name="T41" fmla="*/ 166 h 184"/>
                <a:gd name="T42" fmla="*/ 126 w 202"/>
                <a:gd name="T43" fmla="*/ 154 h 184"/>
                <a:gd name="T44" fmla="*/ 118 w 202"/>
                <a:gd name="T45" fmla="*/ 164 h 184"/>
                <a:gd name="T46" fmla="*/ 94 w 202"/>
                <a:gd name="T47" fmla="*/ 164 h 184"/>
                <a:gd name="T48" fmla="*/ 84 w 202"/>
                <a:gd name="T49" fmla="*/ 184 h 184"/>
                <a:gd name="T50" fmla="*/ 68 w 202"/>
                <a:gd name="T51" fmla="*/ 170 h 184"/>
                <a:gd name="T52" fmla="*/ 56 w 202"/>
                <a:gd name="T53" fmla="*/ 142 h 184"/>
                <a:gd name="T54" fmla="*/ 46 w 202"/>
                <a:gd name="T55" fmla="*/ 132 h 184"/>
                <a:gd name="T56" fmla="*/ 48 w 202"/>
                <a:gd name="T57" fmla="*/ 100 h 184"/>
                <a:gd name="T58" fmla="*/ 22 w 202"/>
                <a:gd name="T59" fmla="*/ 98 h 184"/>
                <a:gd name="T60" fmla="*/ 8 w 202"/>
                <a:gd name="T61" fmla="*/ 86 h 184"/>
                <a:gd name="T62" fmla="*/ 0 w 202"/>
                <a:gd name="T63" fmla="*/ 76 h 18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2"/>
                <a:gd name="T97" fmla="*/ 0 h 184"/>
                <a:gd name="T98" fmla="*/ 202 w 202"/>
                <a:gd name="T99" fmla="*/ 184 h 18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2" h="184">
                  <a:moveTo>
                    <a:pt x="0" y="76"/>
                  </a:moveTo>
                  <a:lnTo>
                    <a:pt x="2" y="60"/>
                  </a:lnTo>
                  <a:lnTo>
                    <a:pt x="20" y="50"/>
                  </a:lnTo>
                  <a:lnTo>
                    <a:pt x="28" y="28"/>
                  </a:lnTo>
                  <a:lnTo>
                    <a:pt x="38" y="18"/>
                  </a:lnTo>
                  <a:lnTo>
                    <a:pt x="62" y="18"/>
                  </a:lnTo>
                  <a:lnTo>
                    <a:pt x="76" y="0"/>
                  </a:lnTo>
                  <a:lnTo>
                    <a:pt x="98" y="10"/>
                  </a:lnTo>
                  <a:lnTo>
                    <a:pt x="118" y="32"/>
                  </a:lnTo>
                  <a:lnTo>
                    <a:pt x="118" y="48"/>
                  </a:lnTo>
                  <a:lnTo>
                    <a:pt x="116" y="72"/>
                  </a:lnTo>
                  <a:lnTo>
                    <a:pt x="122" y="98"/>
                  </a:lnTo>
                  <a:lnTo>
                    <a:pt x="136" y="98"/>
                  </a:lnTo>
                  <a:lnTo>
                    <a:pt x="156" y="80"/>
                  </a:lnTo>
                  <a:lnTo>
                    <a:pt x="180" y="100"/>
                  </a:lnTo>
                  <a:lnTo>
                    <a:pt x="192" y="112"/>
                  </a:lnTo>
                  <a:lnTo>
                    <a:pt x="202" y="134"/>
                  </a:lnTo>
                  <a:lnTo>
                    <a:pt x="202" y="146"/>
                  </a:lnTo>
                  <a:lnTo>
                    <a:pt x="182" y="168"/>
                  </a:lnTo>
                  <a:lnTo>
                    <a:pt x="164" y="180"/>
                  </a:lnTo>
                  <a:lnTo>
                    <a:pt x="146" y="166"/>
                  </a:lnTo>
                  <a:lnTo>
                    <a:pt x="126" y="154"/>
                  </a:lnTo>
                  <a:lnTo>
                    <a:pt x="118" y="164"/>
                  </a:lnTo>
                  <a:lnTo>
                    <a:pt x="94" y="164"/>
                  </a:lnTo>
                  <a:lnTo>
                    <a:pt x="84" y="184"/>
                  </a:lnTo>
                  <a:lnTo>
                    <a:pt x="68" y="170"/>
                  </a:lnTo>
                  <a:lnTo>
                    <a:pt x="56" y="142"/>
                  </a:lnTo>
                  <a:lnTo>
                    <a:pt x="46" y="132"/>
                  </a:lnTo>
                  <a:lnTo>
                    <a:pt x="48" y="100"/>
                  </a:lnTo>
                  <a:lnTo>
                    <a:pt x="22" y="98"/>
                  </a:lnTo>
                  <a:lnTo>
                    <a:pt x="8" y="86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8" name="Freeform 39">
              <a:extLst>
                <a:ext uri="{FF2B5EF4-FFF2-40B4-BE49-F238E27FC236}">
                  <a16:creationId xmlns:a16="http://schemas.microsoft.com/office/drawing/2014/main" id="{0FBC7498-55D1-45F8-8B75-CB29F0E436E6}"/>
                </a:ext>
              </a:extLst>
            </p:cNvPr>
            <p:cNvSpPr>
              <a:spLocks/>
            </p:cNvSpPr>
            <p:nvPr/>
          </p:nvSpPr>
          <p:spPr bwMode="gray">
            <a:xfrm>
              <a:off x="2414" y="1284"/>
              <a:ext cx="202" cy="184"/>
            </a:xfrm>
            <a:custGeom>
              <a:avLst/>
              <a:gdLst>
                <a:gd name="T0" fmla="*/ 0 w 202"/>
                <a:gd name="T1" fmla="*/ 76 h 184"/>
                <a:gd name="T2" fmla="*/ 2 w 202"/>
                <a:gd name="T3" fmla="*/ 60 h 184"/>
                <a:gd name="T4" fmla="*/ 20 w 202"/>
                <a:gd name="T5" fmla="*/ 50 h 184"/>
                <a:gd name="T6" fmla="*/ 28 w 202"/>
                <a:gd name="T7" fmla="*/ 28 h 184"/>
                <a:gd name="T8" fmla="*/ 38 w 202"/>
                <a:gd name="T9" fmla="*/ 18 h 184"/>
                <a:gd name="T10" fmla="*/ 62 w 202"/>
                <a:gd name="T11" fmla="*/ 18 h 184"/>
                <a:gd name="T12" fmla="*/ 76 w 202"/>
                <a:gd name="T13" fmla="*/ 0 h 184"/>
                <a:gd name="T14" fmla="*/ 98 w 202"/>
                <a:gd name="T15" fmla="*/ 10 h 184"/>
                <a:gd name="T16" fmla="*/ 118 w 202"/>
                <a:gd name="T17" fmla="*/ 32 h 184"/>
                <a:gd name="T18" fmla="*/ 118 w 202"/>
                <a:gd name="T19" fmla="*/ 48 h 184"/>
                <a:gd name="T20" fmla="*/ 116 w 202"/>
                <a:gd name="T21" fmla="*/ 72 h 184"/>
                <a:gd name="T22" fmla="*/ 122 w 202"/>
                <a:gd name="T23" fmla="*/ 98 h 184"/>
                <a:gd name="T24" fmla="*/ 136 w 202"/>
                <a:gd name="T25" fmla="*/ 98 h 184"/>
                <a:gd name="T26" fmla="*/ 156 w 202"/>
                <a:gd name="T27" fmla="*/ 80 h 184"/>
                <a:gd name="T28" fmla="*/ 180 w 202"/>
                <a:gd name="T29" fmla="*/ 100 h 184"/>
                <a:gd name="T30" fmla="*/ 192 w 202"/>
                <a:gd name="T31" fmla="*/ 112 h 184"/>
                <a:gd name="T32" fmla="*/ 202 w 202"/>
                <a:gd name="T33" fmla="*/ 134 h 184"/>
                <a:gd name="T34" fmla="*/ 202 w 202"/>
                <a:gd name="T35" fmla="*/ 146 h 184"/>
                <a:gd name="T36" fmla="*/ 182 w 202"/>
                <a:gd name="T37" fmla="*/ 168 h 184"/>
                <a:gd name="T38" fmla="*/ 164 w 202"/>
                <a:gd name="T39" fmla="*/ 180 h 184"/>
                <a:gd name="T40" fmla="*/ 146 w 202"/>
                <a:gd name="T41" fmla="*/ 166 h 184"/>
                <a:gd name="T42" fmla="*/ 126 w 202"/>
                <a:gd name="T43" fmla="*/ 154 h 184"/>
                <a:gd name="T44" fmla="*/ 118 w 202"/>
                <a:gd name="T45" fmla="*/ 164 h 184"/>
                <a:gd name="T46" fmla="*/ 94 w 202"/>
                <a:gd name="T47" fmla="*/ 164 h 184"/>
                <a:gd name="T48" fmla="*/ 84 w 202"/>
                <a:gd name="T49" fmla="*/ 184 h 184"/>
                <a:gd name="T50" fmla="*/ 68 w 202"/>
                <a:gd name="T51" fmla="*/ 170 h 184"/>
                <a:gd name="T52" fmla="*/ 56 w 202"/>
                <a:gd name="T53" fmla="*/ 142 h 184"/>
                <a:gd name="T54" fmla="*/ 46 w 202"/>
                <a:gd name="T55" fmla="*/ 132 h 184"/>
                <a:gd name="T56" fmla="*/ 48 w 202"/>
                <a:gd name="T57" fmla="*/ 100 h 184"/>
                <a:gd name="T58" fmla="*/ 22 w 202"/>
                <a:gd name="T59" fmla="*/ 98 h 184"/>
                <a:gd name="T60" fmla="*/ 8 w 202"/>
                <a:gd name="T61" fmla="*/ 86 h 184"/>
                <a:gd name="T62" fmla="*/ 0 w 202"/>
                <a:gd name="T63" fmla="*/ 76 h 18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2"/>
                <a:gd name="T97" fmla="*/ 0 h 184"/>
                <a:gd name="T98" fmla="*/ 202 w 202"/>
                <a:gd name="T99" fmla="*/ 184 h 18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2" h="184">
                  <a:moveTo>
                    <a:pt x="0" y="76"/>
                  </a:moveTo>
                  <a:lnTo>
                    <a:pt x="2" y="60"/>
                  </a:lnTo>
                  <a:lnTo>
                    <a:pt x="20" y="50"/>
                  </a:lnTo>
                  <a:lnTo>
                    <a:pt x="28" y="28"/>
                  </a:lnTo>
                  <a:lnTo>
                    <a:pt x="38" y="18"/>
                  </a:lnTo>
                  <a:lnTo>
                    <a:pt x="62" y="18"/>
                  </a:lnTo>
                  <a:lnTo>
                    <a:pt x="76" y="0"/>
                  </a:lnTo>
                  <a:lnTo>
                    <a:pt x="98" y="10"/>
                  </a:lnTo>
                  <a:lnTo>
                    <a:pt x="118" y="32"/>
                  </a:lnTo>
                  <a:lnTo>
                    <a:pt x="118" y="48"/>
                  </a:lnTo>
                  <a:lnTo>
                    <a:pt x="116" y="72"/>
                  </a:lnTo>
                  <a:lnTo>
                    <a:pt x="122" y="98"/>
                  </a:lnTo>
                  <a:lnTo>
                    <a:pt x="136" y="98"/>
                  </a:lnTo>
                  <a:lnTo>
                    <a:pt x="156" y="80"/>
                  </a:lnTo>
                  <a:lnTo>
                    <a:pt x="180" y="100"/>
                  </a:lnTo>
                  <a:lnTo>
                    <a:pt x="192" y="112"/>
                  </a:lnTo>
                  <a:lnTo>
                    <a:pt x="202" y="134"/>
                  </a:lnTo>
                  <a:lnTo>
                    <a:pt x="202" y="146"/>
                  </a:lnTo>
                  <a:lnTo>
                    <a:pt x="182" y="168"/>
                  </a:lnTo>
                  <a:lnTo>
                    <a:pt x="164" y="180"/>
                  </a:lnTo>
                  <a:lnTo>
                    <a:pt x="146" y="166"/>
                  </a:lnTo>
                  <a:lnTo>
                    <a:pt x="126" y="154"/>
                  </a:lnTo>
                  <a:lnTo>
                    <a:pt x="118" y="164"/>
                  </a:lnTo>
                  <a:lnTo>
                    <a:pt x="94" y="164"/>
                  </a:lnTo>
                  <a:lnTo>
                    <a:pt x="84" y="184"/>
                  </a:lnTo>
                  <a:lnTo>
                    <a:pt x="68" y="170"/>
                  </a:lnTo>
                  <a:lnTo>
                    <a:pt x="56" y="142"/>
                  </a:lnTo>
                  <a:lnTo>
                    <a:pt x="46" y="132"/>
                  </a:lnTo>
                  <a:lnTo>
                    <a:pt x="48" y="100"/>
                  </a:lnTo>
                  <a:lnTo>
                    <a:pt x="22" y="98"/>
                  </a:lnTo>
                  <a:lnTo>
                    <a:pt x="8" y="86"/>
                  </a:lnTo>
                  <a:lnTo>
                    <a:pt x="0" y="76"/>
                  </a:lnTo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9" name="Freeform 40">
              <a:extLst>
                <a:ext uri="{FF2B5EF4-FFF2-40B4-BE49-F238E27FC236}">
                  <a16:creationId xmlns:a16="http://schemas.microsoft.com/office/drawing/2014/main" id="{FDCF8255-CEF3-4C10-9A53-6BEC66279EB7}"/>
                </a:ext>
              </a:extLst>
            </p:cNvPr>
            <p:cNvSpPr>
              <a:spLocks/>
            </p:cNvSpPr>
            <p:nvPr/>
          </p:nvSpPr>
          <p:spPr bwMode="gray">
            <a:xfrm>
              <a:off x="2604" y="1344"/>
              <a:ext cx="126" cy="102"/>
            </a:xfrm>
            <a:custGeom>
              <a:avLst/>
              <a:gdLst>
                <a:gd name="T0" fmla="*/ 0 w 126"/>
                <a:gd name="T1" fmla="*/ 50 h 102"/>
                <a:gd name="T2" fmla="*/ 28 w 126"/>
                <a:gd name="T3" fmla="*/ 46 h 102"/>
                <a:gd name="T4" fmla="*/ 38 w 126"/>
                <a:gd name="T5" fmla="*/ 28 h 102"/>
                <a:gd name="T6" fmla="*/ 54 w 126"/>
                <a:gd name="T7" fmla="*/ 18 h 102"/>
                <a:gd name="T8" fmla="*/ 64 w 126"/>
                <a:gd name="T9" fmla="*/ 0 h 102"/>
                <a:gd name="T10" fmla="*/ 92 w 126"/>
                <a:gd name="T11" fmla="*/ 0 h 102"/>
                <a:gd name="T12" fmla="*/ 104 w 126"/>
                <a:gd name="T13" fmla="*/ 26 h 102"/>
                <a:gd name="T14" fmla="*/ 112 w 126"/>
                <a:gd name="T15" fmla="*/ 40 h 102"/>
                <a:gd name="T16" fmla="*/ 126 w 126"/>
                <a:gd name="T17" fmla="*/ 46 h 102"/>
                <a:gd name="T18" fmla="*/ 122 w 126"/>
                <a:gd name="T19" fmla="*/ 68 h 102"/>
                <a:gd name="T20" fmla="*/ 102 w 126"/>
                <a:gd name="T21" fmla="*/ 92 h 102"/>
                <a:gd name="T22" fmla="*/ 80 w 126"/>
                <a:gd name="T23" fmla="*/ 102 h 102"/>
                <a:gd name="T24" fmla="*/ 46 w 126"/>
                <a:gd name="T25" fmla="*/ 96 h 102"/>
                <a:gd name="T26" fmla="*/ 22 w 126"/>
                <a:gd name="T27" fmla="*/ 90 h 102"/>
                <a:gd name="T28" fmla="*/ 12 w 126"/>
                <a:gd name="T29" fmla="*/ 84 h 102"/>
                <a:gd name="T30" fmla="*/ 12 w 126"/>
                <a:gd name="T31" fmla="*/ 74 h 102"/>
                <a:gd name="T32" fmla="*/ 0 w 126"/>
                <a:gd name="T33" fmla="*/ 50 h 1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6"/>
                <a:gd name="T52" fmla="*/ 0 h 102"/>
                <a:gd name="T53" fmla="*/ 126 w 126"/>
                <a:gd name="T54" fmla="*/ 102 h 10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6" h="102">
                  <a:moveTo>
                    <a:pt x="0" y="50"/>
                  </a:moveTo>
                  <a:lnTo>
                    <a:pt x="28" y="46"/>
                  </a:lnTo>
                  <a:lnTo>
                    <a:pt x="38" y="28"/>
                  </a:lnTo>
                  <a:lnTo>
                    <a:pt x="54" y="18"/>
                  </a:lnTo>
                  <a:lnTo>
                    <a:pt x="64" y="0"/>
                  </a:lnTo>
                  <a:lnTo>
                    <a:pt x="92" y="0"/>
                  </a:lnTo>
                  <a:lnTo>
                    <a:pt x="104" y="26"/>
                  </a:lnTo>
                  <a:lnTo>
                    <a:pt x="112" y="40"/>
                  </a:lnTo>
                  <a:lnTo>
                    <a:pt x="126" y="46"/>
                  </a:lnTo>
                  <a:lnTo>
                    <a:pt x="122" y="68"/>
                  </a:lnTo>
                  <a:lnTo>
                    <a:pt x="102" y="92"/>
                  </a:lnTo>
                  <a:lnTo>
                    <a:pt x="80" y="102"/>
                  </a:lnTo>
                  <a:lnTo>
                    <a:pt x="46" y="96"/>
                  </a:lnTo>
                  <a:lnTo>
                    <a:pt x="22" y="90"/>
                  </a:lnTo>
                  <a:lnTo>
                    <a:pt x="12" y="84"/>
                  </a:lnTo>
                  <a:lnTo>
                    <a:pt x="12" y="74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0" name="Freeform 41">
              <a:extLst>
                <a:ext uri="{FF2B5EF4-FFF2-40B4-BE49-F238E27FC236}">
                  <a16:creationId xmlns:a16="http://schemas.microsoft.com/office/drawing/2014/main" id="{532C9EF5-5B47-446B-ACF4-261C2D5D0C5D}"/>
                </a:ext>
              </a:extLst>
            </p:cNvPr>
            <p:cNvSpPr>
              <a:spLocks/>
            </p:cNvSpPr>
            <p:nvPr/>
          </p:nvSpPr>
          <p:spPr bwMode="gray">
            <a:xfrm>
              <a:off x="2604" y="1344"/>
              <a:ext cx="126" cy="102"/>
            </a:xfrm>
            <a:custGeom>
              <a:avLst/>
              <a:gdLst>
                <a:gd name="T0" fmla="*/ 0 w 126"/>
                <a:gd name="T1" fmla="*/ 50 h 102"/>
                <a:gd name="T2" fmla="*/ 28 w 126"/>
                <a:gd name="T3" fmla="*/ 46 h 102"/>
                <a:gd name="T4" fmla="*/ 38 w 126"/>
                <a:gd name="T5" fmla="*/ 28 h 102"/>
                <a:gd name="T6" fmla="*/ 54 w 126"/>
                <a:gd name="T7" fmla="*/ 18 h 102"/>
                <a:gd name="T8" fmla="*/ 64 w 126"/>
                <a:gd name="T9" fmla="*/ 0 h 102"/>
                <a:gd name="T10" fmla="*/ 92 w 126"/>
                <a:gd name="T11" fmla="*/ 0 h 102"/>
                <a:gd name="T12" fmla="*/ 104 w 126"/>
                <a:gd name="T13" fmla="*/ 26 h 102"/>
                <a:gd name="T14" fmla="*/ 112 w 126"/>
                <a:gd name="T15" fmla="*/ 40 h 102"/>
                <a:gd name="T16" fmla="*/ 126 w 126"/>
                <a:gd name="T17" fmla="*/ 46 h 102"/>
                <a:gd name="T18" fmla="*/ 122 w 126"/>
                <a:gd name="T19" fmla="*/ 68 h 102"/>
                <a:gd name="T20" fmla="*/ 102 w 126"/>
                <a:gd name="T21" fmla="*/ 92 h 102"/>
                <a:gd name="T22" fmla="*/ 80 w 126"/>
                <a:gd name="T23" fmla="*/ 102 h 102"/>
                <a:gd name="T24" fmla="*/ 46 w 126"/>
                <a:gd name="T25" fmla="*/ 96 h 102"/>
                <a:gd name="T26" fmla="*/ 22 w 126"/>
                <a:gd name="T27" fmla="*/ 90 h 102"/>
                <a:gd name="T28" fmla="*/ 12 w 126"/>
                <a:gd name="T29" fmla="*/ 84 h 102"/>
                <a:gd name="T30" fmla="*/ 12 w 126"/>
                <a:gd name="T31" fmla="*/ 74 h 102"/>
                <a:gd name="T32" fmla="*/ 0 w 126"/>
                <a:gd name="T33" fmla="*/ 50 h 10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6"/>
                <a:gd name="T52" fmla="*/ 0 h 102"/>
                <a:gd name="T53" fmla="*/ 126 w 126"/>
                <a:gd name="T54" fmla="*/ 102 h 10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6" h="102">
                  <a:moveTo>
                    <a:pt x="0" y="50"/>
                  </a:moveTo>
                  <a:lnTo>
                    <a:pt x="28" y="46"/>
                  </a:lnTo>
                  <a:lnTo>
                    <a:pt x="38" y="28"/>
                  </a:lnTo>
                  <a:lnTo>
                    <a:pt x="54" y="18"/>
                  </a:lnTo>
                  <a:lnTo>
                    <a:pt x="64" y="0"/>
                  </a:lnTo>
                  <a:lnTo>
                    <a:pt x="92" y="0"/>
                  </a:lnTo>
                  <a:lnTo>
                    <a:pt x="104" y="26"/>
                  </a:lnTo>
                  <a:lnTo>
                    <a:pt x="112" y="40"/>
                  </a:lnTo>
                  <a:lnTo>
                    <a:pt x="126" y="46"/>
                  </a:lnTo>
                  <a:lnTo>
                    <a:pt x="122" y="68"/>
                  </a:lnTo>
                  <a:lnTo>
                    <a:pt x="102" y="92"/>
                  </a:lnTo>
                  <a:lnTo>
                    <a:pt x="80" y="102"/>
                  </a:lnTo>
                  <a:lnTo>
                    <a:pt x="46" y="96"/>
                  </a:lnTo>
                  <a:lnTo>
                    <a:pt x="22" y="90"/>
                  </a:lnTo>
                  <a:lnTo>
                    <a:pt x="12" y="84"/>
                  </a:lnTo>
                  <a:lnTo>
                    <a:pt x="12" y="74"/>
                  </a:lnTo>
                  <a:lnTo>
                    <a:pt x="0" y="50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4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1" name="Freeform 42">
              <a:extLst>
                <a:ext uri="{FF2B5EF4-FFF2-40B4-BE49-F238E27FC236}">
                  <a16:creationId xmlns:a16="http://schemas.microsoft.com/office/drawing/2014/main" id="{6F7EF850-4152-4C7F-A558-7554C1CC4FE7}"/>
                </a:ext>
              </a:extLst>
            </p:cNvPr>
            <p:cNvSpPr>
              <a:spLocks/>
            </p:cNvSpPr>
            <p:nvPr/>
          </p:nvSpPr>
          <p:spPr bwMode="gray">
            <a:xfrm>
              <a:off x="2530" y="1142"/>
              <a:ext cx="384" cy="500"/>
            </a:xfrm>
            <a:custGeom>
              <a:avLst/>
              <a:gdLst>
                <a:gd name="T0" fmla="*/ 2 w 384"/>
                <a:gd name="T1" fmla="*/ 190 h 500"/>
                <a:gd name="T2" fmla="*/ 6 w 384"/>
                <a:gd name="T3" fmla="*/ 240 h 500"/>
                <a:gd name="T4" fmla="*/ 40 w 384"/>
                <a:gd name="T5" fmla="*/ 222 h 500"/>
                <a:gd name="T6" fmla="*/ 76 w 384"/>
                <a:gd name="T7" fmla="*/ 254 h 500"/>
                <a:gd name="T8" fmla="*/ 112 w 384"/>
                <a:gd name="T9" fmla="*/ 230 h 500"/>
                <a:gd name="T10" fmla="*/ 138 w 384"/>
                <a:gd name="T11" fmla="*/ 202 h 500"/>
                <a:gd name="T12" fmla="*/ 178 w 384"/>
                <a:gd name="T13" fmla="*/ 228 h 500"/>
                <a:gd name="T14" fmla="*/ 200 w 384"/>
                <a:gd name="T15" fmla="*/ 248 h 500"/>
                <a:gd name="T16" fmla="*/ 176 w 384"/>
                <a:gd name="T17" fmla="*/ 294 h 500"/>
                <a:gd name="T18" fmla="*/ 118 w 384"/>
                <a:gd name="T19" fmla="*/ 298 h 500"/>
                <a:gd name="T20" fmla="*/ 86 w 384"/>
                <a:gd name="T21" fmla="*/ 288 h 500"/>
                <a:gd name="T22" fmla="*/ 46 w 384"/>
                <a:gd name="T23" fmla="*/ 324 h 500"/>
                <a:gd name="T24" fmla="*/ 36 w 384"/>
                <a:gd name="T25" fmla="*/ 362 h 500"/>
                <a:gd name="T26" fmla="*/ 22 w 384"/>
                <a:gd name="T27" fmla="*/ 388 h 500"/>
                <a:gd name="T28" fmla="*/ 20 w 384"/>
                <a:gd name="T29" fmla="*/ 418 h 500"/>
                <a:gd name="T30" fmla="*/ 50 w 384"/>
                <a:gd name="T31" fmla="*/ 430 h 500"/>
                <a:gd name="T32" fmla="*/ 90 w 384"/>
                <a:gd name="T33" fmla="*/ 496 h 500"/>
                <a:gd name="T34" fmla="*/ 140 w 384"/>
                <a:gd name="T35" fmla="*/ 488 h 500"/>
                <a:gd name="T36" fmla="*/ 196 w 384"/>
                <a:gd name="T37" fmla="*/ 482 h 500"/>
                <a:gd name="T38" fmla="*/ 222 w 384"/>
                <a:gd name="T39" fmla="*/ 498 h 500"/>
                <a:gd name="T40" fmla="*/ 272 w 384"/>
                <a:gd name="T41" fmla="*/ 462 h 500"/>
                <a:gd name="T42" fmla="*/ 334 w 384"/>
                <a:gd name="T43" fmla="*/ 422 h 500"/>
                <a:gd name="T44" fmla="*/ 364 w 384"/>
                <a:gd name="T45" fmla="*/ 334 h 500"/>
                <a:gd name="T46" fmla="*/ 374 w 384"/>
                <a:gd name="T47" fmla="*/ 312 h 500"/>
                <a:gd name="T48" fmla="*/ 372 w 384"/>
                <a:gd name="T49" fmla="*/ 292 h 500"/>
                <a:gd name="T50" fmla="*/ 384 w 384"/>
                <a:gd name="T51" fmla="*/ 266 h 500"/>
                <a:gd name="T52" fmla="*/ 344 w 384"/>
                <a:gd name="T53" fmla="*/ 240 h 500"/>
                <a:gd name="T54" fmla="*/ 306 w 384"/>
                <a:gd name="T55" fmla="*/ 232 h 500"/>
                <a:gd name="T56" fmla="*/ 300 w 384"/>
                <a:gd name="T57" fmla="*/ 194 h 500"/>
                <a:gd name="T58" fmla="*/ 294 w 384"/>
                <a:gd name="T59" fmla="*/ 168 h 500"/>
                <a:gd name="T60" fmla="*/ 314 w 384"/>
                <a:gd name="T61" fmla="*/ 136 h 500"/>
                <a:gd name="T62" fmla="*/ 288 w 384"/>
                <a:gd name="T63" fmla="*/ 98 h 500"/>
                <a:gd name="T64" fmla="*/ 254 w 384"/>
                <a:gd name="T65" fmla="*/ 60 h 500"/>
                <a:gd name="T66" fmla="*/ 206 w 384"/>
                <a:gd name="T67" fmla="*/ 40 h 500"/>
                <a:gd name="T68" fmla="*/ 184 w 384"/>
                <a:gd name="T69" fmla="*/ 8 h 500"/>
                <a:gd name="T70" fmla="*/ 146 w 384"/>
                <a:gd name="T71" fmla="*/ 0 h 500"/>
                <a:gd name="T72" fmla="*/ 102 w 384"/>
                <a:gd name="T73" fmla="*/ 16 h 500"/>
                <a:gd name="T74" fmla="*/ 70 w 384"/>
                <a:gd name="T75" fmla="*/ 42 h 500"/>
                <a:gd name="T76" fmla="*/ 100 w 384"/>
                <a:gd name="T77" fmla="*/ 60 h 500"/>
                <a:gd name="T78" fmla="*/ 92 w 384"/>
                <a:gd name="T79" fmla="*/ 92 h 500"/>
                <a:gd name="T80" fmla="*/ 60 w 384"/>
                <a:gd name="T81" fmla="*/ 106 h 500"/>
                <a:gd name="T82" fmla="*/ 52 w 384"/>
                <a:gd name="T83" fmla="*/ 132 h 500"/>
                <a:gd name="T84" fmla="*/ 60 w 384"/>
                <a:gd name="T85" fmla="*/ 158 h 500"/>
                <a:gd name="T86" fmla="*/ 42 w 384"/>
                <a:gd name="T87" fmla="*/ 174 h 500"/>
                <a:gd name="T88" fmla="*/ 2 w 384"/>
                <a:gd name="T89" fmla="*/ 176 h 5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4"/>
                <a:gd name="T136" fmla="*/ 0 h 500"/>
                <a:gd name="T137" fmla="*/ 384 w 384"/>
                <a:gd name="T138" fmla="*/ 500 h 50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4" h="500">
                  <a:moveTo>
                    <a:pt x="2" y="176"/>
                  </a:moveTo>
                  <a:lnTo>
                    <a:pt x="2" y="190"/>
                  </a:lnTo>
                  <a:lnTo>
                    <a:pt x="0" y="214"/>
                  </a:lnTo>
                  <a:lnTo>
                    <a:pt x="6" y="240"/>
                  </a:lnTo>
                  <a:lnTo>
                    <a:pt x="20" y="240"/>
                  </a:lnTo>
                  <a:lnTo>
                    <a:pt x="40" y="222"/>
                  </a:lnTo>
                  <a:lnTo>
                    <a:pt x="64" y="242"/>
                  </a:lnTo>
                  <a:lnTo>
                    <a:pt x="76" y="254"/>
                  </a:lnTo>
                  <a:lnTo>
                    <a:pt x="100" y="248"/>
                  </a:lnTo>
                  <a:lnTo>
                    <a:pt x="112" y="230"/>
                  </a:lnTo>
                  <a:lnTo>
                    <a:pt x="128" y="220"/>
                  </a:lnTo>
                  <a:lnTo>
                    <a:pt x="138" y="202"/>
                  </a:lnTo>
                  <a:lnTo>
                    <a:pt x="166" y="202"/>
                  </a:lnTo>
                  <a:lnTo>
                    <a:pt x="178" y="228"/>
                  </a:lnTo>
                  <a:lnTo>
                    <a:pt x="186" y="242"/>
                  </a:lnTo>
                  <a:lnTo>
                    <a:pt x="200" y="248"/>
                  </a:lnTo>
                  <a:lnTo>
                    <a:pt x="196" y="270"/>
                  </a:lnTo>
                  <a:lnTo>
                    <a:pt x="176" y="294"/>
                  </a:lnTo>
                  <a:lnTo>
                    <a:pt x="152" y="304"/>
                  </a:lnTo>
                  <a:lnTo>
                    <a:pt x="118" y="298"/>
                  </a:lnTo>
                  <a:lnTo>
                    <a:pt x="98" y="292"/>
                  </a:lnTo>
                  <a:lnTo>
                    <a:pt x="86" y="288"/>
                  </a:lnTo>
                  <a:lnTo>
                    <a:pt x="66" y="310"/>
                  </a:lnTo>
                  <a:lnTo>
                    <a:pt x="46" y="324"/>
                  </a:lnTo>
                  <a:lnTo>
                    <a:pt x="44" y="354"/>
                  </a:lnTo>
                  <a:lnTo>
                    <a:pt x="36" y="362"/>
                  </a:lnTo>
                  <a:lnTo>
                    <a:pt x="36" y="382"/>
                  </a:lnTo>
                  <a:lnTo>
                    <a:pt x="22" y="388"/>
                  </a:lnTo>
                  <a:lnTo>
                    <a:pt x="16" y="402"/>
                  </a:lnTo>
                  <a:lnTo>
                    <a:pt x="20" y="418"/>
                  </a:lnTo>
                  <a:lnTo>
                    <a:pt x="34" y="428"/>
                  </a:lnTo>
                  <a:lnTo>
                    <a:pt x="50" y="430"/>
                  </a:lnTo>
                  <a:lnTo>
                    <a:pt x="54" y="462"/>
                  </a:lnTo>
                  <a:lnTo>
                    <a:pt x="90" y="496"/>
                  </a:lnTo>
                  <a:lnTo>
                    <a:pt x="112" y="500"/>
                  </a:lnTo>
                  <a:lnTo>
                    <a:pt x="140" y="488"/>
                  </a:lnTo>
                  <a:lnTo>
                    <a:pt x="170" y="482"/>
                  </a:lnTo>
                  <a:lnTo>
                    <a:pt x="196" y="482"/>
                  </a:lnTo>
                  <a:lnTo>
                    <a:pt x="214" y="494"/>
                  </a:lnTo>
                  <a:lnTo>
                    <a:pt x="222" y="498"/>
                  </a:lnTo>
                  <a:lnTo>
                    <a:pt x="236" y="496"/>
                  </a:lnTo>
                  <a:lnTo>
                    <a:pt x="272" y="462"/>
                  </a:lnTo>
                  <a:lnTo>
                    <a:pt x="306" y="446"/>
                  </a:lnTo>
                  <a:lnTo>
                    <a:pt x="334" y="422"/>
                  </a:lnTo>
                  <a:lnTo>
                    <a:pt x="364" y="400"/>
                  </a:lnTo>
                  <a:lnTo>
                    <a:pt x="364" y="334"/>
                  </a:lnTo>
                  <a:lnTo>
                    <a:pt x="374" y="326"/>
                  </a:lnTo>
                  <a:lnTo>
                    <a:pt x="374" y="312"/>
                  </a:lnTo>
                  <a:lnTo>
                    <a:pt x="384" y="304"/>
                  </a:lnTo>
                  <a:lnTo>
                    <a:pt x="372" y="292"/>
                  </a:lnTo>
                  <a:lnTo>
                    <a:pt x="368" y="280"/>
                  </a:lnTo>
                  <a:lnTo>
                    <a:pt x="384" y="266"/>
                  </a:lnTo>
                  <a:lnTo>
                    <a:pt x="364" y="238"/>
                  </a:lnTo>
                  <a:lnTo>
                    <a:pt x="344" y="240"/>
                  </a:lnTo>
                  <a:lnTo>
                    <a:pt x="324" y="232"/>
                  </a:lnTo>
                  <a:lnTo>
                    <a:pt x="306" y="232"/>
                  </a:lnTo>
                  <a:lnTo>
                    <a:pt x="300" y="222"/>
                  </a:lnTo>
                  <a:lnTo>
                    <a:pt x="300" y="194"/>
                  </a:lnTo>
                  <a:lnTo>
                    <a:pt x="292" y="184"/>
                  </a:lnTo>
                  <a:lnTo>
                    <a:pt x="294" y="168"/>
                  </a:lnTo>
                  <a:lnTo>
                    <a:pt x="306" y="150"/>
                  </a:lnTo>
                  <a:lnTo>
                    <a:pt x="314" y="136"/>
                  </a:lnTo>
                  <a:lnTo>
                    <a:pt x="308" y="116"/>
                  </a:lnTo>
                  <a:lnTo>
                    <a:pt x="288" y="98"/>
                  </a:lnTo>
                  <a:lnTo>
                    <a:pt x="274" y="76"/>
                  </a:lnTo>
                  <a:lnTo>
                    <a:pt x="254" y="60"/>
                  </a:lnTo>
                  <a:lnTo>
                    <a:pt x="232" y="56"/>
                  </a:lnTo>
                  <a:lnTo>
                    <a:pt x="206" y="40"/>
                  </a:lnTo>
                  <a:lnTo>
                    <a:pt x="192" y="22"/>
                  </a:lnTo>
                  <a:lnTo>
                    <a:pt x="184" y="8"/>
                  </a:lnTo>
                  <a:lnTo>
                    <a:pt x="182" y="0"/>
                  </a:lnTo>
                  <a:lnTo>
                    <a:pt x="146" y="0"/>
                  </a:lnTo>
                  <a:lnTo>
                    <a:pt x="134" y="16"/>
                  </a:lnTo>
                  <a:lnTo>
                    <a:pt x="102" y="16"/>
                  </a:lnTo>
                  <a:lnTo>
                    <a:pt x="96" y="38"/>
                  </a:lnTo>
                  <a:lnTo>
                    <a:pt x="70" y="42"/>
                  </a:lnTo>
                  <a:lnTo>
                    <a:pt x="66" y="58"/>
                  </a:lnTo>
                  <a:lnTo>
                    <a:pt x="100" y="60"/>
                  </a:lnTo>
                  <a:lnTo>
                    <a:pt x="104" y="76"/>
                  </a:lnTo>
                  <a:lnTo>
                    <a:pt x="92" y="92"/>
                  </a:lnTo>
                  <a:lnTo>
                    <a:pt x="84" y="106"/>
                  </a:lnTo>
                  <a:lnTo>
                    <a:pt x="60" y="106"/>
                  </a:lnTo>
                  <a:lnTo>
                    <a:pt x="46" y="120"/>
                  </a:lnTo>
                  <a:lnTo>
                    <a:pt x="52" y="132"/>
                  </a:lnTo>
                  <a:lnTo>
                    <a:pt x="64" y="140"/>
                  </a:lnTo>
                  <a:lnTo>
                    <a:pt x="60" y="158"/>
                  </a:lnTo>
                  <a:lnTo>
                    <a:pt x="44" y="156"/>
                  </a:lnTo>
                  <a:lnTo>
                    <a:pt x="42" y="174"/>
                  </a:lnTo>
                  <a:lnTo>
                    <a:pt x="30" y="180"/>
                  </a:lnTo>
                  <a:lnTo>
                    <a:pt x="2" y="176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2" name="Freeform 43">
              <a:extLst>
                <a:ext uri="{FF2B5EF4-FFF2-40B4-BE49-F238E27FC236}">
                  <a16:creationId xmlns:a16="http://schemas.microsoft.com/office/drawing/2014/main" id="{A42C563C-C887-47E3-BBB0-A7B0336D883C}"/>
                </a:ext>
              </a:extLst>
            </p:cNvPr>
            <p:cNvSpPr>
              <a:spLocks/>
            </p:cNvSpPr>
            <p:nvPr/>
          </p:nvSpPr>
          <p:spPr bwMode="gray">
            <a:xfrm>
              <a:off x="2530" y="1142"/>
              <a:ext cx="384" cy="500"/>
            </a:xfrm>
            <a:custGeom>
              <a:avLst/>
              <a:gdLst>
                <a:gd name="T0" fmla="*/ 2 w 384"/>
                <a:gd name="T1" fmla="*/ 190 h 500"/>
                <a:gd name="T2" fmla="*/ 6 w 384"/>
                <a:gd name="T3" fmla="*/ 240 h 500"/>
                <a:gd name="T4" fmla="*/ 40 w 384"/>
                <a:gd name="T5" fmla="*/ 222 h 500"/>
                <a:gd name="T6" fmla="*/ 76 w 384"/>
                <a:gd name="T7" fmla="*/ 254 h 500"/>
                <a:gd name="T8" fmla="*/ 112 w 384"/>
                <a:gd name="T9" fmla="*/ 230 h 500"/>
                <a:gd name="T10" fmla="*/ 138 w 384"/>
                <a:gd name="T11" fmla="*/ 202 h 500"/>
                <a:gd name="T12" fmla="*/ 178 w 384"/>
                <a:gd name="T13" fmla="*/ 228 h 500"/>
                <a:gd name="T14" fmla="*/ 200 w 384"/>
                <a:gd name="T15" fmla="*/ 248 h 500"/>
                <a:gd name="T16" fmla="*/ 176 w 384"/>
                <a:gd name="T17" fmla="*/ 294 h 500"/>
                <a:gd name="T18" fmla="*/ 118 w 384"/>
                <a:gd name="T19" fmla="*/ 298 h 500"/>
                <a:gd name="T20" fmla="*/ 86 w 384"/>
                <a:gd name="T21" fmla="*/ 288 h 500"/>
                <a:gd name="T22" fmla="*/ 46 w 384"/>
                <a:gd name="T23" fmla="*/ 324 h 500"/>
                <a:gd name="T24" fmla="*/ 36 w 384"/>
                <a:gd name="T25" fmla="*/ 362 h 500"/>
                <a:gd name="T26" fmla="*/ 22 w 384"/>
                <a:gd name="T27" fmla="*/ 388 h 500"/>
                <a:gd name="T28" fmla="*/ 20 w 384"/>
                <a:gd name="T29" fmla="*/ 418 h 500"/>
                <a:gd name="T30" fmla="*/ 50 w 384"/>
                <a:gd name="T31" fmla="*/ 430 h 500"/>
                <a:gd name="T32" fmla="*/ 90 w 384"/>
                <a:gd name="T33" fmla="*/ 496 h 500"/>
                <a:gd name="T34" fmla="*/ 140 w 384"/>
                <a:gd name="T35" fmla="*/ 488 h 500"/>
                <a:gd name="T36" fmla="*/ 196 w 384"/>
                <a:gd name="T37" fmla="*/ 482 h 500"/>
                <a:gd name="T38" fmla="*/ 222 w 384"/>
                <a:gd name="T39" fmla="*/ 498 h 500"/>
                <a:gd name="T40" fmla="*/ 272 w 384"/>
                <a:gd name="T41" fmla="*/ 462 h 500"/>
                <a:gd name="T42" fmla="*/ 334 w 384"/>
                <a:gd name="T43" fmla="*/ 422 h 500"/>
                <a:gd name="T44" fmla="*/ 364 w 384"/>
                <a:gd name="T45" fmla="*/ 334 h 500"/>
                <a:gd name="T46" fmla="*/ 374 w 384"/>
                <a:gd name="T47" fmla="*/ 312 h 500"/>
                <a:gd name="T48" fmla="*/ 372 w 384"/>
                <a:gd name="T49" fmla="*/ 292 h 500"/>
                <a:gd name="T50" fmla="*/ 384 w 384"/>
                <a:gd name="T51" fmla="*/ 266 h 500"/>
                <a:gd name="T52" fmla="*/ 344 w 384"/>
                <a:gd name="T53" fmla="*/ 240 h 500"/>
                <a:gd name="T54" fmla="*/ 306 w 384"/>
                <a:gd name="T55" fmla="*/ 232 h 500"/>
                <a:gd name="T56" fmla="*/ 300 w 384"/>
                <a:gd name="T57" fmla="*/ 194 h 500"/>
                <a:gd name="T58" fmla="*/ 294 w 384"/>
                <a:gd name="T59" fmla="*/ 168 h 500"/>
                <a:gd name="T60" fmla="*/ 314 w 384"/>
                <a:gd name="T61" fmla="*/ 136 h 500"/>
                <a:gd name="T62" fmla="*/ 288 w 384"/>
                <a:gd name="T63" fmla="*/ 98 h 500"/>
                <a:gd name="T64" fmla="*/ 254 w 384"/>
                <a:gd name="T65" fmla="*/ 60 h 500"/>
                <a:gd name="T66" fmla="*/ 206 w 384"/>
                <a:gd name="T67" fmla="*/ 40 h 500"/>
                <a:gd name="T68" fmla="*/ 184 w 384"/>
                <a:gd name="T69" fmla="*/ 8 h 500"/>
                <a:gd name="T70" fmla="*/ 146 w 384"/>
                <a:gd name="T71" fmla="*/ 0 h 500"/>
                <a:gd name="T72" fmla="*/ 102 w 384"/>
                <a:gd name="T73" fmla="*/ 16 h 500"/>
                <a:gd name="T74" fmla="*/ 70 w 384"/>
                <a:gd name="T75" fmla="*/ 42 h 500"/>
                <a:gd name="T76" fmla="*/ 100 w 384"/>
                <a:gd name="T77" fmla="*/ 60 h 500"/>
                <a:gd name="T78" fmla="*/ 92 w 384"/>
                <a:gd name="T79" fmla="*/ 92 h 500"/>
                <a:gd name="T80" fmla="*/ 60 w 384"/>
                <a:gd name="T81" fmla="*/ 106 h 500"/>
                <a:gd name="T82" fmla="*/ 52 w 384"/>
                <a:gd name="T83" fmla="*/ 132 h 500"/>
                <a:gd name="T84" fmla="*/ 60 w 384"/>
                <a:gd name="T85" fmla="*/ 158 h 500"/>
                <a:gd name="T86" fmla="*/ 42 w 384"/>
                <a:gd name="T87" fmla="*/ 174 h 500"/>
                <a:gd name="T88" fmla="*/ 2 w 384"/>
                <a:gd name="T89" fmla="*/ 176 h 5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4"/>
                <a:gd name="T136" fmla="*/ 0 h 500"/>
                <a:gd name="T137" fmla="*/ 384 w 384"/>
                <a:gd name="T138" fmla="*/ 500 h 50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4" h="500">
                  <a:moveTo>
                    <a:pt x="2" y="176"/>
                  </a:moveTo>
                  <a:lnTo>
                    <a:pt x="2" y="190"/>
                  </a:lnTo>
                  <a:lnTo>
                    <a:pt x="0" y="214"/>
                  </a:lnTo>
                  <a:lnTo>
                    <a:pt x="6" y="240"/>
                  </a:lnTo>
                  <a:lnTo>
                    <a:pt x="20" y="240"/>
                  </a:lnTo>
                  <a:lnTo>
                    <a:pt x="40" y="222"/>
                  </a:lnTo>
                  <a:lnTo>
                    <a:pt x="64" y="242"/>
                  </a:lnTo>
                  <a:lnTo>
                    <a:pt x="76" y="254"/>
                  </a:lnTo>
                  <a:lnTo>
                    <a:pt x="100" y="248"/>
                  </a:lnTo>
                  <a:lnTo>
                    <a:pt x="112" y="230"/>
                  </a:lnTo>
                  <a:lnTo>
                    <a:pt x="128" y="220"/>
                  </a:lnTo>
                  <a:lnTo>
                    <a:pt x="138" y="202"/>
                  </a:lnTo>
                  <a:lnTo>
                    <a:pt x="166" y="202"/>
                  </a:lnTo>
                  <a:lnTo>
                    <a:pt x="178" y="228"/>
                  </a:lnTo>
                  <a:lnTo>
                    <a:pt x="186" y="242"/>
                  </a:lnTo>
                  <a:lnTo>
                    <a:pt x="200" y="248"/>
                  </a:lnTo>
                  <a:lnTo>
                    <a:pt x="196" y="270"/>
                  </a:lnTo>
                  <a:lnTo>
                    <a:pt x="176" y="294"/>
                  </a:lnTo>
                  <a:lnTo>
                    <a:pt x="152" y="304"/>
                  </a:lnTo>
                  <a:lnTo>
                    <a:pt x="118" y="298"/>
                  </a:lnTo>
                  <a:lnTo>
                    <a:pt x="98" y="292"/>
                  </a:lnTo>
                  <a:lnTo>
                    <a:pt x="86" y="288"/>
                  </a:lnTo>
                  <a:lnTo>
                    <a:pt x="66" y="310"/>
                  </a:lnTo>
                  <a:lnTo>
                    <a:pt x="46" y="324"/>
                  </a:lnTo>
                  <a:lnTo>
                    <a:pt x="44" y="354"/>
                  </a:lnTo>
                  <a:lnTo>
                    <a:pt x="36" y="362"/>
                  </a:lnTo>
                  <a:lnTo>
                    <a:pt x="36" y="382"/>
                  </a:lnTo>
                  <a:lnTo>
                    <a:pt x="22" y="388"/>
                  </a:lnTo>
                  <a:lnTo>
                    <a:pt x="16" y="402"/>
                  </a:lnTo>
                  <a:lnTo>
                    <a:pt x="20" y="418"/>
                  </a:lnTo>
                  <a:lnTo>
                    <a:pt x="34" y="428"/>
                  </a:lnTo>
                  <a:lnTo>
                    <a:pt x="50" y="430"/>
                  </a:lnTo>
                  <a:lnTo>
                    <a:pt x="54" y="462"/>
                  </a:lnTo>
                  <a:lnTo>
                    <a:pt x="90" y="496"/>
                  </a:lnTo>
                  <a:lnTo>
                    <a:pt x="112" y="500"/>
                  </a:lnTo>
                  <a:lnTo>
                    <a:pt x="140" y="488"/>
                  </a:lnTo>
                  <a:lnTo>
                    <a:pt x="170" y="482"/>
                  </a:lnTo>
                  <a:lnTo>
                    <a:pt x="196" y="482"/>
                  </a:lnTo>
                  <a:lnTo>
                    <a:pt x="214" y="494"/>
                  </a:lnTo>
                  <a:lnTo>
                    <a:pt x="222" y="498"/>
                  </a:lnTo>
                  <a:lnTo>
                    <a:pt x="236" y="496"/>
                  </a:lnTo>
                  <a:lnTo>
                    <a:pt x="272" y="462"/>
                  </a:lnTo>
                  <a:lnTo>
                    <a:pt x="306" y="446"/>
                  </a:lnTo>
                  <a:lnTo>
                    <a:pt x="334" y="422"/>
                  </a:lnTo>
                  <a:lnTo>
                    <a:pt x="364" y="400"/>
                  </a:lnTo>
                  <a:lnTo>
                    <a:pt x="364" y="334"/>
                  </a:lnTo>
                  <a:lnTo>
                    <a:pt x="374" y="326"/>
                  </a:lnTo>
                  <a:lnTo>
                    <a:pt x="374" y="312"/>
                  </a:lnTo>
                  <a:lnTo>
                    <a:pt x="384" y="304"/>
                  </a:lnTo>
                  <a:lnTo>
                    <a:pt x="372" y="292"/>
                  </a:lnTo>
                  <a:lnTo>
                    <a:pt x="368" y="280"/>
                  </a:lnTo>
                  <a:lnTo>
                    <a:pt x="384" y="266"/>
                  </a:lnTo>
                  <a:lnTo>
                    <a:pt x="364" y="238"/>
                  </a:lnTo>
                  <a:lnTo>
                    <a:pt x="344" y="240"/>
                  </a:lnTo>
                  <a:lnTo>
                    <a:pt x="324" y="232"/>
                  </a:lnTo>
                  <a:lnTo>
                    <a:pt x="306" y="232"/>
                  </a:lnTo>
                  <a:lnTo>
                    <a:pt x="300" y="222"/>
                  </a:lnTo>
                  <a:lnTo>
                    <a:pt x="300" y="194"/>
                  </a:lnTo>
                  <a:lnTo>
                    <a:pt x="292" y="184"/>
                  </a:lnTo>
                  <a:lnTo>
                    <a:pt x="294" y="168"/>
                  </a:lnTo>
                  <a:lnTo>
                    <a:pt x="306" y="150"/>
                  </a:lnTo>
                  <a:lnTo>
                    <a:pt x="314" y="136"/>
                  </a:lnTo>
                  <a:lnTo>
                    <a:pt x="308" y="116"/>
                  </a:lnTo>
                  <a:lnTo>
                    <a:pt x="288" y="98"/>
                  </a:lnTo>
                  <a:lnTo>
                    <a:pt x="274" y="76"/>
                  </a:lnTo>
                  <a:lnTo>
                    <a:pt x="254" y="60"/>
                  </a:lnTo>
                  <a:lnTo>
                    <a:pt x="232" y="56"/>
                  </a:lnTo>
                  <a:lnTo>
                    <a:pt x="206" y="40"/>
                  </a:lnTo>
                  <a:lnTo>
                    <a:pt x="192" y="22"/>
                  </a:lnTo>
                  <a:lnTo>
                    <a:pt x="184" y="8"/>
                  </a:lnTo>
                  <a:lnTo>
                    <a:pt x="182" y="0"/>
                  </a:lnTo>
                  <a:lnTo>
                    <a:pt x="146" y="0"/>
                  </a:lnTo>
                  <a:lnTo>
                    <a:pt x="134" y="16"/>
                  </a:lnTo>
                  <a:lnTo>
                    <a:pt x="102" y="16"/>
                  </a:lnTo>
                  <a:lnTo>
                    <a:pt x="96" y="38"/>
                  </a:lnTo>
                  <a:lnTo>
                    <a:pt x="70" y="42"/>
                  </a:lnTo>
                  <a:lnTo>
                    <a:pt x="66" y="58"/>
                  </a:lnTo>
                  <a:lnTo>
                    <a:pt x="100" y="60"/>
                  </a:lnTo>
                  <a:lnTo>
                    <a:pt x="104" y="76"/>
                  </a:lnTo>
                  <a:lnTo>
                    <a:pt x="92" y="92"/>
                  </a:lnTo>
                  <a:lnTo>
                    <a:pt x="84" y="106"/>
                  </a:lnTo>
                  <a:lnTo>
                    <a:pt x="60" y="106"/>
                  </a:lnTo>
                  <a:lnTo>
                    <a:pt x="46" y="120"/>
                  </a:lnTo>
                  <a:lnTo>
                    <a:pt x="52" y="132"/>
                  </a:lnTo>
                  <a:lnTo>
                    <a:pt x="64" y="140"/>
                  </a:lnTo>
                  <a:lnTo>
                    <a:pt x="60" y="158"/>
                  </a:lnTo>
                  <a:lnTo>
                    <a:pt x="44" y="156"/>
                  </a:lnTo>
                  <a:lnTo>
                    <a:pt x="42" y="174"/>
                  </a:lnTo>
                  <a:lnTo>
                    <a:pt x="30" y="180"/>
                  </a:lnTo>
                  <a:lnTo>
                    <a:pt x="2" y="176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3" name="Freeform 44">
              <a:extLst>
                <a:ext uri="{FF2B5EF4-FFF2-40B4-BE49-F238E27FC236}">
                  <a16:creationId xmlns:a16="http://schemas.microsoft.com/office/drawing/2014/main" id="{6008F41E-A22D-46D2-9B56-C3A2EBDEF3E4}"/>
                </a:ext>
              </a:extLst>
            </p:cNvPr>
            <p:cNvSpPr>
              <a:spLocks/>
            </p:cNvSpPr>
            <p:nvPr/>
          </p:nvSpPr>
          <p:spPr bwMode="gray">
            <a:xfrm>
              <a:off x="2712" y="1038"/>
              <a:ext cx="664" cy="548"/>
            </a:xfrm>
            <a:custGeom>
              <a:avLst/>
              <a:gdLst>
                <a:gd name="T0" fmla="*/ 6 w 664"/>
                <a:gd name="T1" fmla="*/ 120 h 548"/>
                <a:gd name="T2" fmla="*/ 50 w 664"/>
                <a:gd name="T3" fmla="*/ 160 h 548"/>
                <a:gd name="T4" fmla="*/ 94 w 664"/>
                <a:gd name="T5" fmla="*/ 184 h 548"/>
                <a:gd name="T6" fmla="*/ 126 w 664"/>
                <a:gd name="T7" fmla="*/ 220 h 548"/>
                <a:gd name="T8" fmla="*/ 112 w 664"/>
                <a:gd name="T9" fmla="*/ 274 h 548"/>
                <a:gd name="T10" fmla="*/ 118 w 664"/>
                <a:gd name="T11" fmla="*/ 300 h 548"/>
                <a:gd name="T12" fmla="*/ 126 w 664"/>
                <a:gd name="T13" fmla="*/ 336 h 548"/>
                <a:gd name="T14" fmla="*/ 160 w 664"/>
                <a:gd name="T15" fmla="*/ 344 h 548"/>
                <a:gd name="T16" fmla="*/ 200 w 664"/>
                <a:gd name="T17" fmla="*/ 370 h 548"/>
                <a:gd name="T18" fmla="*/ 188 w 664"/>
                <a:gd name="T19" fmla="*/ 398 h 548"/>
                <a:gd name="T20" fmla="*/ 194 w 664"/>
                <a:gd name="T21" fmla="*/ 416 h 548"/>
                <a:gd name="T22" fmla="*/ 182 w 664"/>
                <a:gd name="T23" fmla="*/ 442 h 548"/>
                <a:gd name="T24" fmla="*/ 202 w 664"/>
                <a:gd name="T25" fmla="*/ 516 h 548"/>
                <a:gd name="T26" fmla="*/ 242 w 664"/>
                <a:gd name="T27" fmla="*/ 486 h 548"/>
                <a:gd name="T28" fmla="*/ 266 w 664"/>
                <a:gd name="T29" fmla="*/ 486 h 548"/>
                <a:gd name="T30" fmla="*/ 298 w 664"/>
                <a:gd name="T31" fmla="*/ 488 h 548"/>
                <a:gd name="T32" fmla="*/ 328 w 664"/>
                <a:gd name="T33" fmla="*/ 482 h 548"/>
                <a:gd name="T34" fmla="*/ 346 w 664"/>
                <a:gd name="T35" fmla="*/ 514 h 548"/>
                <a:gd name="T36" fmla="*/ 414 w 664"/>
                <a:gd name="T37" fmla="*/ 538 h 548"/>
                <a:gd name="T38" fmla="*/ 490 w 664"/>
                <a:gd name="T39" fmla="*/ 540 h 548"/>
                <a:gd name="T40" fmla="*/ 528 w 664"/>
                <a:gd name="T41" fmla="*/ 548 h 548"/>
                <a:gd name="T42" fmla="*/ 582 w 664"/>
                <a:gd name="T43" fmla="*/ 540 h 548"/>
                <a:gd name="T44" fmla="*/ 620 w 664"/>
                <a:gd name="T45" fmla="*/ 534 h 548"/>
                <a:gd name="T46" fmla="*/ 664 w 664"/>
                <a:gd name="T47" fmla="*/ 506 h 548"/>
                <a:gd name="T48" fmla="*/ 652 w 664"/>
                <a:gd name="T49" fmla="*/ 456 h 548"/>
                <a:gd name="T50" fmla="*/ 600 w 664"/>
                <a:gd name="T51" fmla="*/ 390 h 548"/>
                <a:gd name="T52" fmla="*/ 584 w 664"/>
                <a:gd name="T53" fmla="*/ 342 h 548"/>
                <a:gd name="T54" fmla="*/ 574 w 664"/>
                <a:gd name="T55" fmla="*/ 310 h 548"/>
                <a:gd name="T56" fmla="*/ 512 w 664"/>
                <a:gd name="T57" fmla="*/ 248 h 548"/>
                <a:gd name="T58" fmla="*/ 452 w 664"/>
                <a:gd name="T59" fmla="*/ 170 h 548"/>
                <a:gd name="T60" fmla="*/ 432 w 664"/>
                <a:gd name="T61" fmla="*/ 138 h 548"/>
                <a:gd name="T62" fmla="*/ 406 w 664"/>
                <a:gd name="T63" fmla="*/ 72 h 548"/>
                <a:gd name="T64" fmla="*/ 398 w 664"/>
                <a:gd name="T65" fmla="*/ 32 h 548"/>
                <a:gd name="T66" fmla="*/ 374 w 664"/>
                <a:gd name="T67" fmla="*/ 0 h 548"/>
                <a:gd name="T68" fmla="*/ 350 w 664"/>
                <a:gd name="T69" fmla="*/ 36 h 548"/>
                <a:gd name="T70" fmla="*/ 330 w 664"/>
                <a:gd name="T71" fmla="*/ 64 h 548"/>
                <a:gd name="T72" fmla="*/ 294 w 664"/>
                <a:gd name="T73" fmla="*/ 48 h 548"/>
                <a:gd name="T74" fmla="*/ 278 w 664"/>
                <a:gd name="T75" fmla="*/ 92 h 548"/>
                <a:gd name="T76" fmla="*/ 154 w 664"/>
                <a:gd name="T77" fmla="*/ 96 h 548"/>
                <a:gd name="T78" fmla="*/ 102 w 664"/>
                <a:gd name="T79" fmla="*/ 80 h 548"/>
                <a:gd name="T80" fmla="*/ 64 w 664"/>
                <a:gd name="T81" fmla="*/ 96 h 548"/>
                <a:gd name="T82" fmla="*/ 24 w 664"/>
                <a:gd name="T83" fmla="*/ 86 h 54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64"/>
                <a:gd name="T127" fmla="*/ 0 h 548"/>
                <a:gd name="T128" fmla="*/ 664 w 664"/>
                <a:gd name="T129" fmla="*/ 548 h 54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64" h="548">
                  <a:moveTo>
                    <a:pt x="0" y="104"/>
                  </a:moveTo>
                  <a:lnTo>
                    <a:pt x="6" y="120"/>
                  </a:lnTo>
                  <a:lnTo>
                    <a:pt x="24" y="144"/>
                  </a:lnTo>
                  <a:lnTo>
                    <a:pt x="50" y="160"/>
                  </a:lnTo>
                  <a:lnTo>
                    <a:pt x="72" y="164"/>
                  </a:lnTo>
                  <a:lnTo>
                    <a:pt x="94" y="184"/>
                  </a:lnTo>
                  <a:lnTo>
                    <a:pt x="104" y="204"/>
                  </a:lnTo>
                  <a:lnTo>
                    <a:pt x="126" y="220"/>
                  </a:lnTo>
                  <a:lnTo>
                    <a:pt x="132" y="240"/>
                  </a:lnTo>
                  <a:lnTo>
                    <a:pt x="112" y="274"/>
                  </a:lnTo>
                  <a:lnTo>
                    <a:pt x="110" y="288"/>
                  </a:lnTo>
                  <a:lnTo>
                    <a:pt x="118" y="300"/>
                  </a:lnTo>
                  <a:lnTo>
                    <a:pt x="118" y="328"/>
                  </a:lnTo>
                  <a:lnTo>
                    <a:pt x="126" y="336"/>
                  </a:lnTo>
                  <a:lnTo>
                    <a:pt x="144" y="336"/>
                  </a:lnTo>
                  <a:lnTo>
                    <a:pt x="160" y="344"/>
                  </a:lnTo>
                  <a:lnTo>
                    <a:pt x="182" y="344"/>
                  </a:lnTo>
                  <a:lnTo>
                    <a:pt x="200" y="370"/>
                  </a:lnTo>
                  <a:lnTo>
                    <a:pt x="186" y="384"/>
                  </a:lnTo>
                  <a:lnTo>
                    <a:pt x="188" y="398"/>
                  </a:lnTo>
                  <a:lnTo>
                    <a:pt x="202" y="408"/>
                  </a:lnTo>
                  <a:lnTo>
                    <a:pt x="194" y="416"/>
                  </a:lnTo>
                  <a:lnTo>
                    <a:pt x="192" y="432"/>
                  </a:lnTo>
                  <a:lnTo>
                    <a:pt x="182" y="442"/>
                  </a:lnTo>
                  <a:lnTo>
                    <a:pt x="182" y="506"/>
                  </a:lnTo>
                  <a:lnTo>
                    <a:pt x="202" y="516"/>
                  </a:lnTo>
                  <a:lnTo>
                    <a:pt x="226" y="514"/>
                  </a:lnTo>
                  <a:lnTo>
                    <a:pt x="242" y="486"/>
                  </a:lnTo>
                  <a:lnTo>
                    <a:pt x="258" y="474"/>
                  </a:lnTo>
                  <a:lnTo>
                    <a:pt x="266" y="486"/>
                  </a:lnTo>
                  <a:lnTo>
                    <a:pt x="266" y="498"/>
                  </a:lnTo>
                  <a:lnTo>
                    <a:pt x="298" y="488"/>
                  </a:lnTo>
                  <a:lnTo>
                    <a:pt x="302" y="480"/>
                  </a:lnTo>
                  <a:lnTo>
                    <a:pt x="328" y="482"/>
                  </a:lnTo>
                  <a:lnTo>
                    <a:pt x="346" y="500"/>
                  </a:lnTo>
                  <a:lnTo>
                    <a:pt x="346" y="514"/>
                  </a:lnTo>
                  <a:lnTo>
                    <a:pt x="378" y="516"/>
                  </a:lnTo>
                  <a:lnTo>
                    <a:pt x="414" y="538"/>
                  </a:lnTo>
                  <a:lnTo>
                    <a:pt x="442" y="546"/>
                  </a:lnTo>
                  <a:lnTo>
                    <a:pt x="490" y="540"/>
                  </a:lnTo>
                  <a:lnTo>
                    <a:pt x="518" y="540"/>
                  </a:lnTo>
                  <a:lnTo>
                    <a:pt x="528" y="548"/>
                  </a:lnTo>
                  <a:lnTo>
                    <a:pt x="558" y="536"/>
                  </a:lnTo>
                  <a:lnTo>
                    <a:pt x="582" y="540"/>
                  </a:lnTo>
                  <a:lnTo>
                    <a:pt x="602" y="546"/>
                  </a:lnTo>
                  <a:lnTo>
                    <a:pt x="620" y="534"/>
                  </a:lnTo>
                  <a:lnTo>
                    <a:pt x="646" y="506"/>
                  </a:lnTo>
                  <a:lnTo>
                    <a:pt x="664" y="506"/>
                  </a:lnTo>
                  <a:lnTo>
                    <a:pt x="660" y="492"/>
                  </a:lnTo>
                  <a:lnTo>
                    <a:pt x="652" y="456"/>
                  </a:lnTo>
                  <a:lnTo>
                    <a:pt x="648" y="438"/>
                  </a:lnTo>
                  <a:lnTo>
                    <a:pt x="600" y="390"/>
                  </a:lnTo>
                  <a:lnTo>
                    <a:pt x="590" y="372"/>
                  </a:lnTo>
                  <a:lnTo>
                    <a:pt x="584" y="342"/>
                  </a:lnTo>
                  <a:lnTo>
                    <a:pt x="568" y="334"/>
                  </a:lnTo>
                  <a:lnTo>
                    <a:pt x="574" y="310"/>
                  </a:lnTo>
                  <a:lnTo>
                    <a:pt x="544" y="288"/>
                  </a:lnTo>
                  <a:lnTo>
                    <a:pt x="512" y="248"/>
                  </a:lnTo>
                  <a:lnTo>
                    <a:pt x="492" y="218"/>
                  </a:lnTo>
                  <a:lnTo>
                    <a:pt x="452" y="170"/>
                  </a:lnTo>
                  <a:lnTo>
                    <a:pt x="438" y="144"/>
                  </a:lnTo>
                  <a:lnTo>
                    <a:pt x="432" y="138"/>
                  </a:lnTo>
                  <a:lnTo>
                    <a:pt x="432" y="110"/>
                  </a:lnTo>
                  <a:lnTo>
                    <a:pt x="406" y="72"/>
                  </a:lnTo>
                  <a:lnTo>
                    <a:pt x="398" y="54"/>
                  </a:lnTo>
                  <a:lnTo>
                    <a:pt x="398" y="32"/>
                  </a:lnTo>
                  <a:lnTo>
                    <a:pt x="384" y="10"/>
                  </a:lnTo>
                  <a:lnTo>
                    <a:pt x="374" y="0"/>
                  </a:lnTo>
                  <a:lnTo>
                    <a:pt x="350" y="0"/>
                  </a:lnTo>
                  <a:lnTo>
                    <a:pt x="350" y="36"/>
                  </a:lnTo>
                  <a:lnTo>
                    <a:pt x="342" y="66"/>
                  </a:lnTo>
                  <a:lnTo>
                    <a:pt x="330" y="64"/>
                  </a:lnTo>
                  <a:lnTo>
                    <a:pt x="316" y="48"/>
                  </a:lnTo>
                  <a:lnTo>
                    <a:pt x="294" y="48"/>
                  </a:lnTo>
                  <a:lnTo>
                    <a:pt x="278" y="60"/>
                  </a:lnTo>
                  <a:lnTo>
                    <a:pt x="278" y="92"/>
                  </a:lnTo>
                  <a:lnTo>
                    <a:pt x="270" y="98"/>
                  </a:lnTo>
                  <a:lnTo>
                    <a:pt x="154" y="96"/>
                  </a:lnTo>
                  <a:lnTo>
                    <a:pt x="136" y="82"/>
                  </a:lnTo>
                  <a:lnTo>
                    <a:pt x="102" y="80"/>
                  </a:lnTo>
                  <a:lnTo>
                    <a:pt x="92" y="94"/>
                  </a:lnTo>
                  <a:lnTo>
                    <a:pt x="64" y="96"/>
                  </a:lnTo>
                  <a:lnTo>
                    <a:pt x="50" y="84"/>
                  </a:lnTo>
                  <a:lnTo>
                    <a:pt x="24" y="86"/>
                  </a:lnTo>
                  <a:lnTo>
                    <a:pt x="0" y="104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4" name="Freeform 45">
              <a:extLst>
                <a:ext uri="{FF2B5EF4-FFF2-40B4-BE49-F238E27FC236}">
                  <a16:creationId xmlns:a16="http://schemas.microsoft.com/office/drawing/2014/main" id="{D3AF88D2-C748-4EA3-B97E-C15AE57D5018}"/>
                </a:ext>
              </a:extLst>
            </p:cNvPr>
            <p:cNvSpPr>
              <a:spLocks/>
            </p:cNvSpPr>
            <p:nvPr/>
          </p:nvSpPr>
          <p:spPr bwMode="gray">
            <a:xfrm>
              <a:off x="2712" y="1038"/>
              <a:ext cx="664" cy="548"/>
            </a:xfrm>
            <a:custGeom>
              <a:avLst/>
              <a:gdLst>
                <a:gd name="T0" fmla="*/ 6 w 664"/>
                <a:gd name="T1" fmla="*/ 120 h 548"/>
                <a:gd name="T2" fmla="*/ 50 w 664"/>
                <a:gd name="T3" fmla="*/ 160 h 548"/>
                <a:gd name="T4" fmla="*/ 94 w 664"/>
                <a:gd name="T5" fmla="*/ 184 h 548"/>
                <a:gd name="T6" fmla="*/ 126 w 664"/>
                <a:gd name="T7" fmla="*/ 220 h 548"/>
                <a:gd name="T8" fmla="*/ 112 w 664"/>
                <a:gd name="T9" fmla="*/ 274 h 548"/>
                <a:gd name="T10" fmla="*/ 118 w 664"/>
                <a:gd name="T11" fmla="*/ 300 h 548"/>
                <a:gd name="T12" fmla="*/ 126 w 664"/>
                <a:gd name="T13" fmla="*/ 336 h 548"/>
                <a:gd name="T14" fmla="*/ 160 w 664"/>
                <a:gd name="T15" fmla="*/ 344 h 548"/>
                <a:gd name="T16" fmla="*/ 200 w 664"/>
                <a:gd name="T17" fmla="*/ 370 h 548"/>
                <a:gd name="T18" fmla="*/ 188 w 664"/>
                <a:gd name="T19" fmla="*/ 398 h 548"/>
                <a:gd name="T20" fmla="*/ 194 w 664"/>
                <a:gd name="T21" fmla="*/ 416 h 548"/>
                <a:gd name="T22" fmla="*/ 182 w 664"/>
                <a:gd name="T23" fmla="*/ 442 h 548"/>
                <a:gd name="T24" fmla="*/ 202 w 664"/>
                <a:gd name="T25" fmla="*/ 516 h 548"/>
                <a:gd name="T26" fmla="*/ 242 w 664"/>
                <a:gd name="T27" fmla="*/ 486 h 548"/>
                <a:gd name="T28" fmla="*/ 266 w 664"/>
                <a:gd name="T29" fmla="*/ 486 h 548"/>
                <a:gd name="T30" fmla="*/ 298 w 664"/>
                <a:gd name="T31" fmla="*/ 488 h 548"/>
                <a:gd name="T32" fmla="*/ 328 w 664"/>
                <a:gd name="T33" fmla="*/ 482 h 548"/>
                <a:gd name="T34" fmla="*/ 346 w 664"/>
                <a:gd name="T35" fmla="*/ 514 h 548"/>
                <a:gd name="T36" fmla="*/ 414 w 664"/>
                <a:gd name="T37" fmla="*/ 538 h 548"/>
                <a:gd name="T38" fmla="*/ 490 w 664"/>
                <a:gd name="T39" fmla="*/ 540 h 548"/>
                <a:gd name="T40" fmla="*/ 528 w 664"/>
                <a:gd name="T41" fmla="*/ 548 h 548"/>
                <a:gd name="T42" fmla="*/ 582 w 664"/>
                <a:gd name="T43" fmla="*/ 540 h 548"/>
                <a:gd name="T44" fmla="*/ 620 w 664"/>
                <a:gd name="T45" fmla="*/ 534 h 548"/>
                <a:gd name="T46" fmla="*/ 664 w 664"/>
                <a:gd name="T47" fmla="*/ 506 h 548"/>
                <a:gd name="T48" fmla="*/ 652 w 664"/>
                <a:gd name="T49" fmla="*/ 456 h 548"/>
                <a:gd name="T50" fmla="*/ 600 w 664"/>
                <a:gd name="T51" fmla="*/ 390 h 548"/>
                <a:gd name="T52" fmla="*/ 584 w 664"/>
                <a:gd name="T53" fmla="*/ 342 h 548"/>
                <a:gd name="T54" fmla="*/ 574 w 664"/>
                <a:gd name="T55" fmla="*/ 310 h 548"/>
                <a:gd name="T56" fmla="*/ 512 w 664"/>
                <a:gd name="T57" fmla="*/ 248 h 548"/>
                <a:gd name="T58" fmla="*/ 452 w 664"/>
                <a:gd name="T59" fmla="*/ 170 h 548"/>
                <a:gd name="T60" fmla="*/ 432 w 664"/>
                <a:gd name="T61" fmla="*/ 138 h 548"/>
                <a:gd name="T62" fmla="*/ 406 w 664"/>
                <a:gd name="T63" fmla="*/ 72 h 548"/>
                <a:gd name="T64" fmla="*/ 398 w 664"/>
                <a:gd name="T65" fmla="*/ 32 h 548"/>
                <a:gd name="T66" fmla="*/ 374 w 664"/>
                <a:gd name="T67" fmla="*/ 0 h 548"/>
                <a:gd name="T68" fmla="*/ 350 w 664"/>
                <a:gd name="T69" fmla="*/ 36 h 548"/>
                <a:gd name="T70" fmla="*/ 330 w 664"/>
                <a:gd name="T71" fmla="*/ 64 h 548"/>
                <a:gd name="T72" fmla="*/ 294 w 664"/>
                <a:gd name="T73" fmla="*/ 48 h 548"/>
                <a:gd name="T74" fmla="*/ 278 w 664"/>
                <a:gd name="T75" fmla="*/ 92 h 548"/>
                <a:gd name="T76" fmla="*/ 154 w 664"/>
                <a:gd name="T77" fmla="*/ 96 h 548"/>
                <a:gd name="T78" fmla="*/ 102 w 664"/>
                <a:gd name="T79" fmla="*/ 80 h 548"/>
                <a:gd name="T80" fmla="*/ 64 w 664"/>
                <a:gd name="T81" fmla="*/ 96 h 548"/>
                <a:gd name="T82" fmla="*/ 24 w 664"/>
                <a:gd name="T83" fmla="*/ 86 h 54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64"/>
                <a:gd name="T127" fmla="*/ 0 h 548"/>
                <a:gd name="T128" fmla="*/ 664 w 664"/>
                <a:gd name="T129" fmla="*/ 548 h 54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64" h="548">
                  <a:moveTo>
                    <a:pt x="0" y="104"/>
                  </a:moveTo>
                  <a:lnTo>
                    <a:pt x="6" y="120"/>
                  </a:lnTo>
                  <a:lnTo>
                    <a:pt x="24" y="144"/>
                  </a:lnTo>
                  <a:lnTo>
                    <a:pt x="50" y="160"/>
                  </a:lnTo>
                  <a:lnTo>
                    <a:pt x="72" y="164"/>
                  </a:lnTo>
                  <a:lnTo>
                    <a:pt x="94" y="184"/>
                  </a:lnTo>
                  <a:lnTo>
                    <a:pt x="104" y="204"/>
                  </a:lnTo>
                  <a:lnTo>
                    <a:pt x="126" y="220"/>
                  </a:lnTo>
                  <a:lnTo>
                    <a:pt x="132" y="240"/>
                  </a:lnTo>
                  <a:lnTo>
                    <a:pt x="112" y="274"/>
                  </a:lnTo>
                  <a:lnTo>
                    <a:pt x="110" y="288"/>
                  </a:lnTo>
                  <a:lnTo>
                    <a:pt x="118" y="300"/>
                  </a:lnTo>
                  <a:lnTo>
                    <a:pt x="118" y="328"/>
                  </a:lnTo>
                  <a:lnTo>
                    <a:pt x="126" y="336"/>
                  </a:lnTo>
                  <a:lnTo>
                    <a:pt x="144" y="336"/>
                  </a:lnTo>
                  <a:lnTo>
                    <a:pt x="160" y="344"/>
                  </a:lnTo>
                  <a:lnTo>
                    <a:pt x="182" y="344"/>
                  </a:lnTo>
                  <a:lnTo>
                    <a:pt x="200" y="370"/>
                  </a:lnTo>
                  <a:lnTo>
                    <a:pt x="186" y="384"/>
                  </a:lnTo>
                  <a:lnTo>
                    <a:pt x="188" y="398"/>
                  </a:lnTo>
                  <a:lnTo>
                    <a:pt x="202" y="408"/>
                  </a:lnTo>
                  <a:lnTo>
                    <a:pt x="194" y="416"/>
                  </a:lnTo>
                  <a:lnTo>
                    <a:pt x="192" y="432"/>
                  </a:lnTo>
                  <a:lnTo>
                    <a:pt x="182" y="442"/>
                  </a:lnTo>
                  <a:lnTo>
                    <a:pt x="182" y="506"/>
                  </a:lnTo>
                  <a:lnTo>
                    <a:pt x="202" y="516"/>
                  </a:lnTo>
                  <a:lnTo>
                    <a:pt x="226" y="514"/>
                  </a:lnTo>
                  <a:lnTo>
                    <a:pt x="242" y="486"/>
                  </a:lnTo>
                  <a:lnTo>
                    <a:pt x="258" y="474"/>
                  </a:lnTo>
                  <a:lnTo>
                    <a:pt x="266" y="486"/>
                  </a:lnTo>
                  <a:lnTo>
                    <a:pt x="266" y="498"/>
                  </a:lnTo>
                  <a:lnTo>
                    <a:pt x="298" y="488"/>
                  </a:lnTo>
                  <a:lnTo>
                    <a:pt x="302" y="480"/>
                  </a:lnTo>
                  <a:lnTo>
                    <a:pt x="328" y="482"/>
                  </a:lnTo>
                  <a:lnTo>
                    <a:pt x="346" y="500"/>
                  </a:lnTo>
                  <a:lnTo>
                    <a:pt x="346" y="514"/>
                  </a:lnTo>
                  <a:lnTo>
                    <a:pt x="378" y="516"/>
                  </a:lnTo>
                  <a:lnTo>
                    <a:pt x="414" y="538"/>
                  </a:lnTo>
                  <a:lnTo>
                    <a:pt x="442" y="546"/>
                  </a:lnTo>
                  <a:lnTo>
                    <a:pt x="490" y="540"/>
                  </a:lnTo>
                  <a:lnTo>
                    <a:pt x="518" y="540"/>
                  </a:lnTo>
                  <a:lnTo>
                    <a:pt x="528" y="548"/>
                  </a:lnTo>
                  <a:lnTo>
                    <a:pt x="558" y="536"/>
                  </a:lnTo>
                  <a:lnTo>
                    <a:pt x="582" y="540"/>
                  </a:lnTo>
                  <a:lnTo>
                    <a:pt x="602" y="546"/>
                  </a:lnTo>
                  <a:lnTo>
                    <a:pt x="620" y="534"/>
                  </a:lnTo>
                  <a:lnTo>
                    <a:pt x="646" y="506"/>
                  </a:lnTo>
                  <a:lnTo>
                    <a:pt x="664" y="506"/>
                  </a:lnTo>
                  <a:lnTo>
                    <a:pt x="660" y="492"/>
                  </a:lnTo>
                  <a:lnTo>
                    <a:pt x="652" y="456"/>
                  </a:lnTo>
                  <a:lnTo>
                    <a:pt x="648" y="438"/>
                  </a:lnTo>
                  <a:lnTo>
                    <a:pt x="600" y="390"/>
                  </a:lnTo>
                  <a:lnTo>
                    <a:pt x="590" y="372"/>
                  </a:lnTo>
                  <a:lnTo>
                    <a:pt x="584" y="342"/>
                  </a:lnTo>
                  <a:lnTo>
                    <a:pt x="568" y="334"/>
                  </a:lnTo>
                  <a:lnTo>
                    <a:pt x="574" y="310"/>
                  </a:lnTo>
                  <a:lnTo>
                    <a:pt x="544" y="288"/>
                  </a:lnTo>
                  <a:lnTo>
                    <a:pt x="512" y="248"/>
                  </a:lnTo>
                  <a:lnTo>
                    <a:pt x="492" y="218"/>
                  </a:lnTo>
                  <a:lnTo>
                    <a:pt x="452" y="170"/>
                  </a:lnTo>
                  <a:lnTo>
                    <a:pt x="438" y="144"/>
                  </a:lnTo>
                  <a:lnTo>
                    <a:pt x="432" y="138"/>
                  </a:lnTo>
                  <a:lnTo>
                    <a:pt x="432" y="110"/>
                  </a:lnTo>
                  <a:lnTo>
                    <a:pt x="406" y="72"/>
                  </a:lnTo>
                  <a:lnTo>
                    <a:pt x="398" y="54"/>
                  </a:lnTo>
                  <a:lnTo>
                    <a:pt x="398" y="32"/>
                  </a:lnTo>
                  <a:lnTo>
                    <a:pt x="384" y="10"/>
                  </a:lnTo>
                  <a:lnTo>
                    <a:pt x="374" y="0"/>
                  </a:lnTo>
                  <a:lnTo>
                    <a:pt x="350" y="0"/>
                  </a:lnTo>
                  <a:lnTo>
                    <a:pt x="350" y="36"/>
                  </a:lnTo>
                  <a:lnTo>
                    <a:pt x="342" y="66"/>
                  </a:lnTo>
                  <a:lnTo>
                    <a:pt x="330" y="64"/>
                  </a:lnTo>
                  <a:lnTo>
                    <a:pt x="316" y="48"/>
                  </a:lnTo>
                  <a:lnTo>
                    <a:pt x="294" y="48"/>
                  </a:lnTo>
                  <a:lnTo>
                    <a:pt x="278" y="60"/>
                  </a:lnTo>
                  <a:lnTo>
                    <a:pt x="278" y="92"/>
                  </a:lnTo>
                  <a:lnTo>
                    <a:pt x="270" y="98"/>
                  </a:lnTo>
                  <a:lnTo>
                    <a:pt x="154" y="96"/>
                  </a:lnTo>
                  <a:lnTo>
                    <a:pt x="136" y="82"/>
                  </a:lnTo>
                  <a:lnTo>
                    <a:pt x="102" y="80"/>
                  </a:lnTo>
                  <a:lnTo>
                    <a:pt x="92" y="94"/>
                  </a:lnTo>
                  <a:lnTo>
                    <a:pt x="64" y="96"/>
                  </a:lnTo>
                  <a:lnTo>
                    <a:pt x="50" y="84"/>
                  </a:lnTo>
                  <a:lnTo>
                    <a:pt x="24" y="86"/>
                  </a:lnTo>
                  <a:lnTo>
                    <a:pt x="0" y="104"/>
                  </a:lnTo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5" name="Freeform 46">
              <a:extLst>
                <a:ext uri="{FF2B5EF4-FFF2-40B4-BE49-F238E27FC236}">
                  <a16:creationId xmlns:a16="http://schemas.microsoft.com/office/drawing/2014/main" id="{1A5C8BF3-4F33-48ED-8BE0-93648113562F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0" y="1492"/>
              <a:ext cx="178" cy="78"/>
            </a:xfrm>
            <a:custGeom>
              <a:avLst/>
              <a:gdLst>
                <a:gd name="T0" fmla="*/ 0 w 178"/>
                <a:gd name="T1" fmla="*/ 44 h 78"/>
                <a:gd name="T2" fmla="*/ 6 w 178"/>
                <a:gd name="T3" fmla="*/ 24 h 78"/>
                <a:gd name="T4" fmla="*/ 20 w 178"/>
                <a:gd name="T5" fmla="*/ 8 h 78"/>
                <a:gd name="T6" fmla="*/ 32 w 178"/>
                <a:gd name="T7" fmla="*/ 2 h 78"/>
                <a:gd name="T8" fmla="*/ 64 w 178"/>
                <a:gd name="T9" fmla="*/ 4 h 78"/>
                <a:gd name="T10" fmla="*/ 74 w 178"/>
                <a:gd name="T11" fmla="*/ 12 h 78"/>
                <a:gd name="T12" fmla="*/ 88 w 178"/>
                <a:gd name="T13" fmla="*/ 0 h 78"/>
                <a:gd name="T14" fmla="*/ 108 w 178"/>
                <a:gd name="T15" fmla="*/ 0 h 78"/>
                <a:gd name="T16" fmla="*/ 126 w 178"/>
                <a:gd name="T17" fmla="*/ 8 h 78"/>
                <a:gd name="T18" fmla="*/ 138 w 178"/>
                <a:gd name="T19" fmla="*/ 0 h 78"/>
                <a:gd name="T20" fmla="*/ 166 w 178"/>
                <a:gd name="T21" fmla="*/ 2 h 78"/>
                <a:gd name="T22" fmla="*/ 178 w 178"/>
                <a:gd name="T23" fmla="*/ 10 h 78"/>
                <a:gd name="T24" fmla="*/ 174 w 178"/>
                <a:gd name="T25" fmla="*/ 28 h 78"/>
                <a:gd name="T26" fmla="*/ 160 w 178"/>
                <a:gd name="T27" fmla="*/ 38 h 78"/>
                <a:gd name="T28" fmla="*/ 138 w 178"/>
                <a:gd name="T29" fmla="*/ 38 h 78"/>
                <a:gd name="T30" fmla="*/ 108 w 178"/>
                <a:gd name="T31" fmla="*/ 62 h 78"/>
                <a:gd name="T32" fmla="*/ 88 w 178"/>
                <a:gd name="T33" fmla="*/ 78 h 78"/>
                <a:gd name="T34" fmla="*/ 70 w 178"/>
                <a:gd name="T35" fmla="*/ 74 h 78"/>
                <a:gd name="T36" fmla="*/ 52 w 178"/>
                <a:gd name="T37" fmla="*/ 58 h 78"/>
                <a:gd name="T38" fmla="*/ 30 w 178"/>
                <a:gd name="T39" fmla="*/ 62 h 78"/>
                <a:gd name="T40" fmla="*/ 20 w 178"/>
                <a:gd name="T41" fmla="*/ 68 h 78"/>
                <a:gd name="T42" fmla="*/ 6 w 178"/>
                <a:gd name="T43" fmla="*/ 56 h 78"/>
                <a:gd name="T44" fmla="*/ 0 w 178"/>
                <a:gd name="T45" fmla="*/ 44 h 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78"/>
                <a:gd name="T70" fmla="*/ 0 h 78"/>
                <a:gd name="T71" fmla="*/ 178 w 178"/>
                <a:gd name="T72" fmla="*/ 78 h 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78" h="78">
                  <a:moveTo>
                    <a:pt x="0" y="44"/>
                  </a:moveTo>
                  <a:lnTo>
                    <a:pt x="6" y="24"/>
                  </a:lnTo>
                  <a:lnTo>
                    <a:pt x="20" y="8"/>
                  </a:lnTo>
                  <a:lnTo>
                    <a:pt x="32" y="2"/>
                  </a:lnTo>
                  <a:lnTo>
                    <a:pt x="64" y="4"/>
                  </a:lnTo>
                  <a:lnTo>
                    <a:pt x="74" y="12"/>
                  </a:lnTo>
                  <a:lnTo>
                    <a:pt x="88" y="0"/>
                  </a:lnTo>
                  <a:lnTo>
                    <a:pt x="108" y="0"/>
                  </a:lnTo>
                  <a:lnTo>
                    <a:pt x="126" y="8"/>
                  </a:lnTo>
                  <a:lnTo>
                    <a:pt x="138" y="0"/>
                  </a:lnTo>
                  <a:lnTo>
                    <a:pt x="166" y="2"/>
                  </a:lnTo>
                  <a:lnTo>
                    <a:pt x="178" y="10"/>
                  </a:lnTo>
                  <a:lnTo>
                    <a:pt x="174" y="28"/>
                  </a:lnTo>
                  <a:lnTo>
                    <a:pt x="160" y="38"/>
                  </a:lnTo>
                  <a:lnTo>
                    <a:pt x="138" y="38"/>
                  </a:lnTo>
                  <a:lnTo>
                    <a:pt x="108" y="62"/>
                  </a:lnTo>
                  <a:lnTo>
                    <a:pt x="88" y="78"/>
                  </a:lnTo>
                  <a:lnTo>
                    <a:pt x="70" y="74"/>
                  </a:lnTo>
                  <a:lnTo>
                    <a:pt x="52" y="58"/>
                  </a:lnTo>
                  <a:lnTo>
                    <a:pt x="30" y="62"/>
                  </a:lnTo>
                  <a:lnTo>
                    <a:pt x="20" y="68"/>
                  </a:lnTo>
                  <a:lnTo>
                    <a:pt x="6" y="56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6" name="Freeform 47">
              <a:extLst>
                <a:ext uri="{FF2B5EF4-FFF2-40B4-BE49-F238E27FC236}">
                  <a16:creationId xmlns:a16="http://schemas.microsoft.com/office/drawing/2014/main" id="{F800D1F8-3F48-4759-9C8A-D08863DC8F9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0" y="1492"/>
              <a:ext cx="178" cy="78"/>
            </a:xfrm>
            <a:custGeom>
              <a:avLst/>
              <a:gdLst>
                <a:gd name="T0" fmla="*/ 0 w 178"/>
                <a:gd name="T1" fmla="*/ 44 h 78"/>
                <a:gd name="T2" fmla="*/ 6 w 178"/>
                <a:gd name="T3" fmla="*/ 24 h 78"/>
                <a:gd name="T4" fmla="*/ 20 w 178"/>
                <a:gd name="T5" fmla="*/ 8 h 78"/>
                <a:gd name="T6" fmla="*/ 32 w 178"/>
                <a:gd name="T7" fmla="*/ 2 h 78"/>
                <a:gd name="T8" fmla="*/ 64 w 178"/>
                <a:gd name="T9" fmla="*/ 4 h 78"/>
                <a:gd name="T10" fmla="*/ 74 w 178"/>
                <a:gd name="T11" fmla="*/ 12 h 78"/>
                <a:gd name="T12" fmla="*/ 88 w 178"/>
                <a:gd name="T13" fmla="*/ 0 h 78"/>
                <a:gd name="T14" fmla="*/ 108 w 178"/>
                <a:gd name="T15" fmla="*/ 0 h 78"/>
                <a:gd name="T16" fmla="*/ 126 w 178"/>
                <a:gd name="T17" fmla="*/ 8 h 78"/>
                <a:gd name="T18" fmla="*/ 138 w 178"/>
                <a:gd name="T19" fmla="*/ 0 h 78"/>
                <a:gd name="T20" fmla="*/ 166 w 178"/>
                <a:gd name="T21" fmla="*/ 2 h 78"/>
                <a:gd name="T22" fmla="*/ 178 w 178"/>
                <a:gd name="T23" fmla="*/ 10 h 78"/>
                <a:gd name="T24" fmla="*/ 174 w 178"/>
                <a:gd name="T25" fmla="*/ 28 h 78"/>
                <a:gd name="T26" fmla="*/ 160 w 178"/>
                <a:gd name="T27" fmla="*/ 38 h 78"/>
                <a:gd name="T28" fmla="*/ 138 w 178"/>
                <a:gd name="T29" fmla="*/ 38 h 78"/>
                <a:gd name="T30" fmla="*/ 108 w 178"/>
                <a:gd name="T31" fmla="*/ 62 h 78"/>
                <a:gd name="T32" fmla="*/ 88 w 178"/>
                <a:gd name="T33" fmla="*/ 78 h 78"/>
                <a:gd name="T34" fmla="*/ 70 w 178"/>
                <a:gd name="T35" fmla="*/ 74 h 78"/>
                <a:gd name="T36" fmla="*/ 52 w 178"/>
                <a:gd name="T37" fmla="*/ 58 h 78"/>
                <a:gd name="T38" fmla="*/ 30 w 178"/>
                <a:gd name="T39" fmla="*/ 62 h 78"/>
                <a:gd name="T40" fmla="*/ 20 w 178"/>
                <a:gd name="T41" fmla="*/ 68 h 78"/>
                <a:gd name="T42" fmla="*/ 6 w 178"/>
                <a:gd name="T43" fmla="*/ 56 h 78"/>
                <a:gd name="T44" fmla="*/ 0 w 178"/>
                <a:gd name="T45" fmla="*/ 44 h 7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78"/>
                <a:gd name="T70" fmla="*/ 0 h 78"/>
                <a:gd name="T71" fmla="*/ 178 w 178"/>
                <a:gd name="T72" fmla="*/ 78 h 7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78" h="78">
                  <a:moveTo>
                    <a:pt x="0" y="44"/>
                  </a:moveTo>
                  <a:lnTo>
                    <a:pt x="6" y="24"/>
                  </a:lnTo>
                  <a:lnTo>
                    <a:pt x="20" y="8"/>
                  </a:lnTo>
                  <a:lnTo>
                    <a:pt x="32" y="2"/>
                  </a:lnTo>
                  <a:lnTo>
                    <a:pt x="64" y="4"/>
                  </a:lnTo>
                  <a:lnTo>
                    <a:pt x="74" y="12"/>
                  </a:lnTo>
                  <a:lnTo>
                    <a:pt x="88" y="0"/>
                  </a:lnTo>
                  <a:lnTo>
                    <a:pt x="108" y="0"/>
                  </a:lnTo>
                  <a:lnTo>
                    <a:pt x="126" y="8"/>
                  </a:lnTo>
                  <a:lnTo>
                    <a:pt x="138" y="0"/>
                  </a:lnTo>
                  <a:lnTo>
                    <a:pt x="166" y="2"/>
                  </a:lnTo>
                  <a:lnTo>
                    <a:pt x="178" y="10"/>
                  </a:lnTo>
                  <a:lnTo>
                    <a:pt x="174" y="28"/>
                  </a:lnTo>
                  <a:lnTo>
                    <a:pt x="160" y="38"/>
                  </a:lnTo>
                  <a:lnTo>
                    <a:pt x="138" y="38"/>
                  </a:lnTo>
                  <a:lnTo>
                    <a:pt x="108" y="62"/>
                  </a:lnTo>
                  <a:lnTo>
                    <a:pt x="88" y="78"/>
                  </a:lnTo>
                  <a:lnTo>
                    <a:pt x="70" y="74"/>
                  </a:lnTo>
                  <a:lnTo>
                    <a:pt x="52" y="58"/>
                  </a:lnTo>
                  <a:lnTo>
                    <a:pt x="30" y="62"/>
                  </a:lnTo>
                  <a:lnTo>
                    <a:pt x="20" y="68"/>
                  </a:lnTo>
                  <a:lnTo>
                    <a:pt x="6" y="56"/>
                  </a:lnTo>
                  <a:lnTo>
                    <a:pt x="0" y="44"/>
                  </a:lnTo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7" name="Freeform 48">
              <a:extLst>
                <a:ext uri="{FF2B5EF4-FFF2-40B4-BE49-F238E27FC236}">
                  <a16:creationId xmlns:a16="http://schemas.microsoft.com/office/drawing/2014/main" id="{E12CDC35-1B65-436D-AC2B-0F184EAAC74E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0" y="1576"/>
              <a:ext cx="464" cy="404"/>
            </a:xfrm>
            <a:custGeom>
              <a:avLst/>
              <a:gdLst>
                <a:gd name="T0" fmla="*/ 220 w 464"/>
                <a:gd name="T1" fmla="*/ 62 h 404"/>
                <a:gd name="T2" fmla="*/ 270 w 464"/>
                <a:gd name="T3" fmla="*/ 56 h 404"/>
                <a:gd name="T4" fmla="*/ 326 w 464"/>
                <a:gd name="T5" fmla="*/ 48 h 404"/>
                <a:gd name="T6" fmla="*/ 366 w 464"/>
                <a:gd name="T7" fmla="*/ 62 h 404"/>
                <a:gd name="T8" fmla="*/ 394 w 464"/>
                <a:gd name="T9" fmla="*/ 104 h 404"/>
                <a:gd name="T10" fmla="*/ 372 w 464"/>
                <a:gd name="T11" fmla="*/ 122 h 404"/>
                <a:gd name="T12" fmla="*/ 356 w 464"/>
                <a:gd name="T13" fmla="*/ 160 h 404"/>
                <a:gd name="T14" fmla="*/ 384 w 464"/>
                <a:gd name="T15" fmla="*/ 220 h 404"/>
                <a:gd name="T16" fmla="*/ 352 w 464"/>
                <a:gd name="T17" fmla="*/ 300 h 404"/>
                <a:gd name="T18" fmla="*/ 400 w 464"/>
                <a:gd name="T19" fmla="*/ 324 h 404"/>
                <a:gd name="T20" fmla="*/ 444 w 464"/>
                <a:gd name="T21" fmla="*/ 312 h 404"/>
                <a:gd name="T22" fmla="*/ 458 w 464"/>
                <a:gd name="T23" fmla="*/ 370 h 404"/>
                <a:gd name="T24" fmla="*/ 462 w 464"/>
                <a:gd name="T25" fmla="*/ 390 h 404"/>
                <a:gd name="T26" fmla="*/ 410 w 464"/>
                <a:gd name="T27" fmla="*/ 404 h 404"/>
                <a:gd name="T28" fmla="*/ 372 w 464"/>
                <a:gd name="T29" fmla="*/ 354 h 404"/>
                <a:gd name="T30" fmla="*/ 320 w 464"/>
                <a:gd name="T31" fmla="*/ 374 h 404"/>
                <a:gd name="T32" fmla="*/ 286 w 464"/>
                <a:gd name="T33" fmla="*/ 370 h 404"/>
                <a:gd name="T34" fmla="*/ 272 w 464"/>
                <a:gd name="T35" fmla="*/ 336 h 404"/>
                <a:gd name="T36" fmla="*/ 236 w 464"/>
                <a:gd name="T37" fmla="*/ 350 h 404"/>
                <a:gd name="T38" fmla="*/ 208 w 464"/>
                <a:gd name="T39" fmla="*/ 388 h 404"/>
                <a:gd name="T40" fmla="*/ 160 w 464"/>
                <a:gd name="T41" fmla="*/ 398 h 404"/>
                <a:gd name="T42" fmla="*/ 136 w 464"/>
                <a:gd name="T43" fmla="*/ 352 h 404"/>
                <a:gd name="T44" fmla="*/ 116 w 464"/>
                <a:gd name="T45" fmla="*/ 340 h 404"/>
                <a:gd name="T46" fmla="*/ 134 w 464"/>
                <a:gd name="T47" fmla="*/ 298 h 404"/>
                <a:gd name="T48" fmla="*/ 106 w 464"/>
                <a:gd name="T49" fmla="*/ 264 h 404"/>
                <a:gd name="T50" fmla="*/ 54 w 464"/>
                <a:gd name="T51" fmla="*/ 242 h 404"/>
                <a:gd name="T52" fmla="*/ 64 w 464"/>
                <a:gd name="T53" fmla="*/ 206 h 404"/>
                <a:gd name="T54" fmla="*/ 48 w 464"/>
                <a:gd name="T55" fmla="*/ 172 h 404"/>
                <a:gd name="T56" fmla="*/ 30 w 464"/>
                <a:gd name="T57" fmla="*/ 158 h 404"/>
                <a:gd name="T58" fmla="*/ 0 w 464"/>
                <a:gd name="T59" fmla="*/ 146 h 404"/>
                <a:gd name="T60" fmla="*/ 8 w 464"/>
                <a:gd name="T61" fmla="*/ 112 h 404"/>
                <a:gd name="T62" fmla="*/ 52 w 464"/>
                <a:gd name="T63" fmla="*/ 44 h 404"/>
                <a:gd name="T64" fmla="*/ 92 w 464"/>
                <a:gd name="T65" fmla="*/ 0 h 404"/>
                <a:gd name="T66" fmla="*/ 152 w 464"/>
                <a:gd name="T67" fmla="*/ 20 h 404"/>
                <a:gd name="T68" fmla="*/ 176 w 464"/>
                <a:gd name="T69" fmla="*/ 36 h 40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4"/>
                <a:gd name="T106" fmla="*/ 0 h 404"/>
                <a:gd name="T107" fmla="*/ 464 w 464"/>
                <a:gd name="T108" fmla="*/ 404 h 40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4" h="404">
                  <a:moveTo>
                    <a:pt x="184" y="28"/>
                  </a:moveTo>
                  <a:lnTo>
                    <a:pt x="220" y="62"/>
                  </a:lnTo>
                  <a:lnTo>
                    <a:pt x="242" y="66"/>
                  </a:lnTo>
                  <a:lnTo>
                    <a:pt x="270" y="56"/>
                  </a:lnTo>
                  <a:lnTo>
                    <a:pt x="292" y="50"/>
                  </a:lnTo>
                  <a:lnTo>
                    <a:pt x="326" y="48"/>
                  </a:lnTo>
                  <a:lnTo>
                    <a:pt x="350" y="62"/>
                  </a:lnTo>
                  <a:lnTo>
                    <a:pt x="366" y="62"/>
                  </a:lnTo>
                  <a:lnTo>
                    <a:pt x="370" y="78"/>
                  </a:lnTo>
                  <a:lnTo>
                    <a:pt x="394" y="104"/>
                  </a:lnTo>
                  <a:lnTo>
                    <a:pt x="400" y="122"/>
                  </a:lnTo>
                  <a:lnTo>
                    <a:pt x="372" y="122"/>
                  </a:lnTo>
                  <a:lnTo>
                    <a:pt x="356" y="140"/>
                  </a:lnTo>
                  <a:lnTo>
                    <a:pt x="356" y="160"/>
                  </a:lnTo>
                  <a:lnTo>
                    <a:pt x="384" y="194"/>
                  </a:lnTo>
                  <a:lnTo>
                    <a:pt x="384" y="220"/>
                  </a:lnTo>
                  <a:lnTo>
                    <a:pt x="352" y="260"/>
                  </a:lnTo>
                  <a:lnTo>
                    <a:pt x="352" y="300"/>
                  </a:lnTo>
                  <a:lnTo>
                    <a:pt x="378" y="320"/>
                  </a:lnTo>
                  <a:lnTo>
                    <a:pt x="400" y="324"/>
                  </a:lnTo>
                  <a:lnTo>
                    <a:pt x="418" y="312"/>
                  </a:lnTo>
                  <a:lnTo>
                    <a:pt x="444" y="312"/>
                  </a:lnTo>
                  <a:lnTo>
                    <a:pt x="448" y="346"/>
                  </a:lnTo>
                  <a:lnTo>
                    <a:pt x="458" y="370"/>
                  </a:lnTo>
                  <a:lnTo>
                    <a:pt x="464" y="376"/>
                  </a:lnTo>
                  <a:lnTo>
                    <a:pt x="462" y="390"/>
                  </a:lnTo>
                  <a:lnTo>
                    <a:pt x="438" y="404"/>
                  </a:lnTo>
                  <a:lnTo>
                    <a:pt x="410" y="404"/>
                  </a:lnTo>
                  <a:lnTo>
                    <a:pt x="390" y="382"/>
                  </a:lnTo>
                  <a:lnTo>
                    <a:pt x="372" y="354"/>
                  </a:lnTo>
                  <a:lnTo>
                    <a:pt x="338" y="358"/>
                  </a:lnTo>
                  <a:lnTo>
                    <a:pt x="320" y="374"/>
                  </a:lnTo>
                  <a:lnTo>
                    <a:pt x="304" y="382"/>
                  </a:lnTo>
                  <a:lnTo>
                    <a:pt x="286" y="370"/>
                  </a:lnTo>
                  <a:lnTo>
                    <a:pt x="288" y="346"/>
                  </a:lnTo>
                  <a:lnTo>
                    <a:pt x="272" y="336"/>
                  </a:lnTo>
                  <a:lnTo>
                    <a:pt x="244" y="338"/>
                  </a:lnTo>
                  <a:lnTo>
                    <a:pt x="236" y="350"/>
                  </a:lnTo>
                  <a:lnTo>
                    <a:pt x="236" y="368"/>
                  </a:lnTo>
                  <a:lnTo>
                    <a:pt x="208" y="388"/>
                  </a:lnTo>
                  <a:lnTo>
                    <a:pt x="186" y="400"/>
                  </a:lnTo>
                  <a:lnTo>
                    <a:pt x="160" y="398"/>
                  </a:lnTo>
                  <a:lnTo>
                    <a:pt x="160" y="374"/>
                  </a:lnTo>
                  <a:lnTo>
                    <a:pt x="136" y="352"/>
                  </a:lnTo>
                  <a:lnTo>
                    <a:pt x="126" y="352"/>
                  </a:lnTo>
                  <a:lnTo>
                    <a:pt x="116" y="340"/>
                  </a:lnTo>
                  <a:lnTo>
                    <a:pt x="118" y="312"/>
                  </a:lnTo>
                  <a:lnTo>
                    <a:pt x="134" y="298"/>
                  </a:lnTo>
                  <a:lnTo>
                    <a:pt x="120" y="270"/>
                  </a:lnTo>
                  <a:lnTo>
                    <a:pt x="106" y="264"/>
                  </a:lnTo>
                  <a:lnTo>
                    <a:pt x="76" y="262"/>
                  </a:lnTo>
                  <a:lnTo>
                    <a:pt x="54" y="242"/>
                  </a:lnTo>
                  <a:lnTo>
                    <a:pt x="56" y="212"/>
                  </a:lnTo>
                  <a:lnTo>
                    <a:pt x="64" y="206"/>
                  </a:lnTo>
                  <a:lnTo>
                    <a:pt x="64" y="182"/>
                  </a:lnTo>
                  <a:lnTo>
                    <a:pt x="48" y="172"/>
                  </a:lnTo>
                  <a:lnTo>
                    <a:pt x="46" y="140"/>
                  </a:lnTo>
                  <a:lnTo>
                    <a:pt x="30" y="158"/>
                  </a:lnTo>
                  <a:lnTo>
                    <a:pt x="10" y="162"/>
                  </a:lnTo>
                  <a:lnTo>
                    <a:pt x="0" y="146"/>
                  </a:lnTo>
                  <a:lnTo>
                    <a:pt x="2" y="120"/>
                  </a:lnTo>
                  <a:lnTo>
                    <a:pt x="8" y="112"/>
                  </a:lnTo>
                  <a:lnTo>
                    <a:pt x="8" y="86"/>
                  </a:lnTo>
                  <a:lnTo>
                    <a:pt x="52" y="44"/>
                  </a:lnTo>
                  <a:lnTo>
                    <a:pt x="80" y="18"/>
                  </a:lnTo>
                  <a:lnTo>
                    <a:pt x="92" y="0"/>
                  </a:lnTo>
                  <a:lnTo>
                    <a:pt x="134" y="4"/>
                  </a:lnTo>
                  <a:lnTo>
                    <a:pt x="152" y="20"/>
                  </a:lnTo>
                  <a:lnTo>
                    <a:pt x="162" y="38"/>
                  </a:lnTo>
                  <a:lnTo>
                    <a:pt x="176" y="36"/>
                  </a:lnTo>
                  <a:lnTo>
                    <a:pt x="184" y="28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8" name="Freeform 49">
              <a:extLst>
                <a:ext uri="{FF2B5EF4-FFF2-40B4-BE49-F238E27FC236}">
                  <a16:creationId xmlns:a16="http://schemas.microsoft.com/office/drawing/2014/main" id="{597B9EFA-1E97-4157-AADB-900AD5A481B2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0" y="1576"/>
              <a:ext cx="464" cy="404"/>
            </a:xfrm>
            <a:custGeom>
              <a:avLst/>
              <a:gdLst>
                <a:gd name="T0" fmla="*/ 220 w 464"/>
                <a:gd name="T1" fmla="*/ 62 h 404"/>
                <a:gd name="T2" fmla="*/ 270 w 464"/>
                <a:gd name="T3" fmla="*/ 56 h 404"/>
                <a:gd name="T4" fmla="*/ 326 w 464"/>
                <a:gd name="T5" fmla="*/ 48 h 404"/>
                <a:gd name="T6" fmla="*/ 366 w 464"/>
                <a:gd name="T7" fmla="*/ 62 h 404"/>
                <a:gd name="T8" fmla="*/ 394 w 464"/>
                <a:gd name="T9" fmla="*/ 104 h 404"/>
                <a:gd name="T10" fmla="*/ 372 w 464"/>
                <a:gd name="T11" fmla="*/ 122 h 404"/>
                <a:gd name="T12" fmla="*/ 356 w 464"/>
                <a:gd name="T13" fmla="*/ 160 h 404"/>
                <a:gd name="T14" fmla="*/ 384 w 464"/>
                <a:gd name="T15" fmla="*/ 220 h 404"/>
                <a:gd name="T16" fmla="*/ 352 w 464"/>
                <a:gd name="T17" fmla="*/ 300 h 404"/>
                <a:gd name="T18" fmla="*/ 400 w 464"/>
                <a:gd name="T19" fmla="*/ 324 h 404"/>
                <a:gd name="T20" fmla="*/ 444 w 464"/>
                <a:gd name="T21" fmla="*/ 312 h 404"/>
                <a:gd name="T22" fmla="*/ 458 w 464"/>
                <a:gd name="T23" fmla="*/ 370 h 404"/>
                <a:gd name="T24" fmla="*/ 462 w 464"/>
                <a:gd name="T25" fmla="*/ 390 h 404"/>
                <a:gd name="T26" fmla="*/ 410 w 464"/>
                <a:gd name="T27" fmla="*/ 404 h 404"/>
                <a:gd name="T28" fmla="*/ 372 w 464"/>
                <a:gd name="T29" fmla="*/ 354 h 404"/>
                <a:gd name="T30" fmla="*/ 320 w 464"/>
                <a:gd name="T31" fmla="*/ 374 h 404"/>
                <a:gd name="T32" fmla="*/ 286 w 464"/>
                <a:gd name="T33" fmla="*/ 370 h 404"/>
                <a:gd name="T34" fmla="*/ 272 w 464"/>
                <a:gd name="T35" fmla="*/ 336 h 404"/>
                <a:gd name="T36" fmla="*/ 236 w 464"/>
                <a:gd name="T37" fmla="*/ 350 h 404"/>
                <a:gd name="T38" fmla="*/ 208 w 464"/>
                <a:gd name="T39" fmla="*/ 388 h 404"/>
                <a:gd name="T40" fmla="*/ 160 w 464"/>
                <a:gd name="T41" fmla="*/ 398 h 404"/>
                <a:gd name="T42" fmla="*/ 136 w 464"/>
                <a:gd name="T43" fmla="*/ 352 h 404"/>
                <a:gd name="T44" fmla="*/ 116 w 464"/>
                <a:gd name="T45" fmla="*/ 340 h 404"/>
                <a:gd name="T46" fmla="*/ 134 w 464"/>
                <a:gd name="T47" fmla="*/ 298 h 404"/>
                <a:gd name="T48" fmla="*/ 106 w 464"/>
                <a:gd name="T49" fmla="*/ 264 h 404"/>
                <a:gd name="T50" fmla="*/ 54 w 464"/>
                <a:gd name="T51" fmla="*/ 242 h 404"/>
                <a:gd name="T52" fmla="*/ 64 w 464"/>
                <a:gd name="T53" fmla="*/ 206 h 404"/>
                <a:gd name="T54" fmla="*/ 48 w 464"/>
                <a:gd name="T55" fmla="*/ 172 h 404"/>
                <a:gd name="T56" fmla="*/ 30 w 464"/>
                <a:gd name="T57" fmla="*/ 158 h 404"/>
                <a:gd name="T58" fmla="*/ 0 w 464"/>
                <a:gd name="T59" fmla="*/ 146 h 404"/>
                <a:gd name="T60" fmla="*/ 8 w 464"/>
                <a:gd name="T61" fmla="*/ 112 h 404"/>
                <a:gd name="T62" fmla="*/ 52 w 464"/>
                <a:gd name="T63" fmla="*/ 44 h 404"/>
                <a:gd name="T64" fmla="*/ 92 w 464"/>
                <a:gd name="T65" fmla="*/ 0 h 404"/>
                <a:gd name="T66" fmla="*/ 152 w 464"/>
                <a:gd name="T67" fmla="*/ 20 h 404"/>
                <a:gd name="T68" fmla="*/ 176 w 464"/>
                <a:gd name="T69" fmla="*/ 36 h 40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4"/>
                <a:gd name="T106" fmla="*/ 0 h 404"/>
                <a:gd name="T107" fmla="*/ 464 w 464"/>
                <a:gd name="T108" fmla="*/ 404 h 40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4" h="404">
                  <a:moveTo>
                    <a:pt x="184" y="28"/>
                  </a:moveTo>
                  <a:lnTo>
                    <a:pt x="220" y="62"/>
                  </a:lnTo>
                  <a:lnTo>
                    <a:pt x="242" y="66"/>
                  </a:lnTo>
                  <a:lnTo>
                    <a:pt x="270" y="56"/>
                  </a:lnTo>
                  <a:lnTo>
                    <a:pt x="292" y="50"/>
                  </a:lnTo>
                  <a:lnTo>
                    <a:pt x="326" y="48"/>
                  </a:lnTo>
                  <a:lnTo>
                    <a:pt x="350" y="62"/>
                  </a:lnTo>
                  <a:lnTo>
                    <a:pt x="366" y="62"/>
                  </a:lnTo>
                  <a:lnTo>
                    <a:pt x="370" y="78"/>
                  </a:lnTo>
                  <a:lnTo>
                    <a:pt x="394" y="104"/>
                  </a:lnTo>
                  <a:lnTo>
                    <a:pt x="400" y="122"/>
                  </a:lnTo>
                  <a:lnTo>
                    <a:pt x="372" y="122"/>
                  </a:lnTo>
                  <a:lnTo>
                    <a:pt x="356" y="140"/>
                  </a:lnTo>
                  <a:lnTo>
                    <a:pt x="356" y="160"/>
                  </a:lnTo>
                  <a:lnTo>
                    <a:pt x="384" y="194"/>
                  </a:lnTo>
                  <a:lnTo>
                    <a:pt x="384" y="220"/>
                  </a:lnTo>
                  <a:lnTo>
                    <a:pt x="352" y="260"/>
                  </a:lnTo>
                  <a:lnTo>
                    <a:pt x="352" y="300"/>
                  </a:lnTo>
                  <a:lnTo>
                    <a:pt x="378" y="320"/>
                  </a:lnTo>
                  <a:lnTo>
                    <a:pt x="400" y="324"/>
                  </a:lnTo>
                  <a:lnTo>
                    <a:pt x="418" y="312"/>
                  </a:lnTo>
                  <a:lnTo>
                    <a:pt x="444" y="312"/>
                  </a:lnTo>
                  <a:lnTo>
                    <a:pt x="448" y="346"/>
                  </a:lnTo>
                  <a:lnTo>
                    <a:pt x="458" y="370"/>
                  </a:lnTo>
                  <a:lnTo>
                    <a:pt x="464" y="376"/>
                  </a:lnTo>
                  <a:lnTo>
                    <a:pt x="462" y="390"/>
                  </a:lnTo>
                  <a:lnTo>
                    <a:pt x="438" y="404"/>
                  </a:lnTo>
                  <a:lnTo>
                    <a:pt x="410" y="404"/>
                  </a:lnTo>
                  <a:lnTo>
                    <a:pt x="390" y="382"/>
                  </a:lnTo>
                  <a:lnTo>
                    <a:pt x="372" y="354"/>
                  </a:lnTo>
                  <a:lnTo>
                    <a:pt x="338" y="358"/>
                  </a:lnTo>
                  <a:lnTo>
                    <a:pt x="320" y="374"/>
                  </a:lnTo>
                  <a:lnTo>
                    <a:pt x="304" y="382"/>
                  </a:lnTo>
                  <a:lnTo>
                    <a:pt x="286" y="370"/>
                  </a:lnTo>
                  <a:lnTo>
                    <a:pt x="288" y="346"/>
                  </a:lnTo>
                  <a:lnTo>
                    <a:pt x="272" y="336"/>
                  </a:lnTo>
                  <a:lnTo>
                    <a:pt x="244" y="338"/>
                  </a:lnTo>
                  <a:lnTo>
                    <a:pt x="236" y="350"/>
                  </a:lnTo>
                  <a:lnTo>
                    <a:pt x="236" y="368"/>
                  </a:lnTo>
                  <a:lnTo>
                    <a:pt x="208" y="388"/>
                  </a:lnTo>
                  <a:lnTo>
                    <a:pt x="186" y="400"/>
                  </a:lnTo>
                  <a:lnTo>
                    <a:pt x="160" y="398"/>
                  </a:lnTo>
                  <a:lnTo>
                    <a:pt x="160" y="374"/>
                  </a:lnTo>
                  <a:lnTo>
                    <a:pt x="136" y="352"/>
                  </a:lnTo>
                  <a:lnTo>
                    <a:pt x="126" y="352"/>
                  </a:lnTo>
                  <a:lnTo>
                    <a:pt x="116" y="340"/>
                  </a:lnTo>
                  <a:lnTo>
                    <a:pt x="118" y="312"/>
                  </a:lnTo>
                  <a:lnTo>
                    <a:pt x="134" y="298"/>
                  </a:lnTo>
                  <a:lnTo>
                    <a:pt x="120" y="270"/>
                  </a:lnTo>
                  <a:lnTo>
                    <a:pt x="106" y="264"/>
                  </a:lnTo>
                  <a:lnTo>
                    <a:pt x="76" y="262"/>
                  </a:lnTo>
                  <a:lnTo>
                    <a:pt x="54" y="242"/>
                  </a:lnTo>
                  <a:lnTo>
                    <a:pt x="56" y="212"/>
                  </a:lnTo>
                  <a:lnTo>
                    <a:pt x="64" y="206"/>
                  </a:lnTo>
                  <a:lnTo>
                    <a:pt x="64" y="182"/>
                  </a:lnTo>
                  <a:lnTo>
                    <a:pt x="48" y="172"/>
                  </a:lnTo>
                  <a:lnTo>
                    <a:pt x="46" y="140"/>
                  </a:lnTo>
                  <a:lnTo>
                    <a:pt x="30" y="158"/>
                  </a:lnTo>
                  <a:lnTo>
                    <a:pt x="10" y="162"/>
                  </a:lnTo>
                  <a:lnTo>
                    <a:pt x="0" y="146"/>
                  </a:lnTo>
                  <a:lnTo>
                    <a:pt x="2" y="120"/>
                  </a:lnTo>
                  <a:lnTo>
                    <a:pt x="8" y="112"/>
                  </a:lnTo>
                  <a:lnTo>
                    <a:pt x="8" y="86"/>
                  </a:lnTo>
                  <a:lnTo>
                    <a:pt x="52" y="44"/>
                  </a:lnTo>
                  <a:lnTo>
                    <a:pt x="80" y="18"/>
                  </a:lnTo>
                  <a:lnTo>
                    <a:pt x="92" y="0"/>
                  </a:lnTo>
                  <a:lnTo>
                    <a:pt x="134" y="4"/>
                  </a:lnTo>
                  <a:lnTo>
                    <a:pt x="152" y="20"/>
                  </a:lnTo>
                  <a:lnTo>
                    <a:pt x="162" y="38"/>
                  </a:lnTo>
                  <a:lnTo>
                    <a:pt x="176" y="36"/>
                  </a:lnTo>
                  <a:lnTo>
                    <a:pt x="184" y="28"/>
                  </a:lnTo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9" name="Freeform 50">
              <a:extLst>
                <a:ext uri="{FF2B5EF4-FFF2-40B4-BE49-F238E27FC236}">
                  <a16:creationId xmlns:a16="http://schemas.microsoft.com/office/drawing/2014/main" id="{DCE1D526-8AD2-4417-81CC-1EDFC77FF199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2" y="1796"/>
              <a:ext cx="82" cy="104"/>
            </a:xfrm>
            <a:custGeom>
              <a:avLst/>
              <a:gdLst>
                <a:gd name="T0" fmla="*/ 32 w 82"/>
                <a:gd name="T1" fmla="*/ 0 h 104"/>
                <a:gd name="T2" fmla="*/ 0 w 82"/>
                <a:gd name="T3" fmla="*/ 40 h 104"/>
                <a:gd name="T4" fmla="*/ 0 w 82"/>
                <a:gd name="T5" fmla="*/ 80 h 104"/>
                <a:gd name="T6" fmla="*/ 24 w 82"/>
                <a:gd name="T7" fmla="*/ 100 h 104"/>
                <a:gd name="T8" fmla="*/ 48 w 82"/>
                <a:gd name="T9" fmla="*/ 104 h 104"/>
                <a:gd name="T10" fmla="*/ 66 w 82"/>
                <a:gd name="T11" fmla="*/ 92 h 104"/>
                <a:gd name="T12" fmla="*/ 68 w 82"/>
                <a:gd name="T13" fmla="*/ 66 h 104"/>
                <a:gd name="T14" fmla="*/ 82 w 82"/>
                <a:gd name="T15" fmla="*/ 46 h 104"/>
                <a:gd name="T16" fmla="*/ 80 w 82"/>
                <a:gd name="T17" fmla="*/ 24 h 104"/>
                <a:gd name="T18" fmla="*/ 66 w 82"/>
                <a:gd name="T19" fmla="*/ 8 h 104"/>
                <a:gd name="T20" fmla="*/ 44 w 82"/>
                <a:gd name="T21" fmla="*/ 6 h 104"/>
                <a:gd name="T22" fmla="*/ 32 w 82"/>
                <a:gd name="T23" fmla="*/ 0 h 1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"/>
                <a:gd name="T37" fmla="*/ 0 h 104"/>
                <a:gd name="T38" fmla="*/ 82 w 82"/>
                <a:gd name="T39" fmla="*/ 104 h 1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" h="104">
                  <a:moveTo>
                    <a:pt x="32" y="0"/>
                  </a:moveTo>
                  <a:lnTo>
                    <a:pt x="0" y="40"/>
                  </a:lnTo>
                  <a:lnTo>
                    <a:pt x="0" y="80"/>
                  </a:lnTo>
                  <a:lnTo>
                    <a:pt x="24" y="100"/>
                  </a:lnTo>
                  <a:lnTo>
                    <a:pt x="48" y="104"/>
                  </a:lnTo>
                  <a:lnTo>
                    <a:pt x="66" y="92"/>
                  </a:lnTo>
                  <a:lnTo>
                    <a:pt x="68" y="66"/>
                  </a:lnTo>
                  <a:lnTo>
                    <a:pt x="82" y="46"/>
                  </a:lnTo>
                  <a:lnTo>
                    <a:pt x="80" y="24"/>
                  </a:lnTo>
                  <a:lnTo>
                    <a:pt x="66" y="8"/>
                  </a:lnTo>
                  <a:lnTo>
                    <a:pt x="44" y="6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0" name="Freeform 51">
              <a:extLst>
                <a:ext uri="{FF2B5EF4-FFF2-40B4-BE49-F238E27FC236}">
                  <a16:creationId xmlns:a16="http://schemas.microsoft.com/office/drawing/2014/main" id="{4018C127-5B37-49C7-9C44-B76048F510BA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2" y="1796"/>
              <a:ext cx="82" cy="104"/>
            </a:xfrm>
            <a:custGeom>
              <a:avLst/>
              <a:gdLst>
                <a:gd name="T0" fmla="*/ 32 w 82"/>
                <a:gd name="T1" fmla="*/ 0 h 104"/>
                <a:gd name="T2" fmla="*/ 0 w 82"/>
                <a:gd name="T3" fmla="*/ 40 h 104"/>
                <a:gd name="T4" fmla="*/ 0 w 82"/>
                <a:gd name="T5" fmla="*/ 80 h 104"/>
                <a:gd name="T6" fmla="*/ 24 w 82"/>
                <a:gd name="T7" fmla="*/ 100 h 104"/>
                <a:gd name="T8" fmla="*/ 48 w 82"/>
                <a:gd name="T9" fmla="*/ 104 h 104"/>
                <a:gd name="T10" fmla="*/ 66 w 82"/>
                <a:gd name="T11" fmla="*/ 92 h 104"/>
                <a:gd name="T12" fmla="*/ 68 w 82"/>
                <a:gd name="T13" fmla="*/ 66 h 104"/>
                <a:gd name="T14" fmla="*/ 82 w 82"/>
                <a:gd name="T15" fmla="*/ 46 h 104"/>
                <a:gd name="T16" fmla="*/ 80 w 82"/>
                <a:gd name="T17" fmla="*/ 24 h 104"/>
                <a:gd name="T18" fmla="*/ 66 w 82"/>
                <a:gd name="T19" fmla="*/ 8 h 104"/>
                <a:gd name="T20" fmla="*/ 44 w 82"/>
                <a:gd name="T21" fmla="*/ 6 h 104"/>
                <a:gd name="T22" fmla="*/ 32 w 82"/>
                <a:gd name="T23" fmla="*/ 0 h 1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"/>
                <a:gd name="T37" fmla="*/ 0 h 104"/>
                <a:gd name="T38" fmla="*/ 82 w 82"/>
                <a:gd name="T39" fmla="*/ 104 h 1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" h="104">
                  <a:moveTo>
                    <a:pt x="32" y="0"/>
                  </a:moveTo>
                  <a:lnTo>
                    <a:pt x="0" y="40"/>
                  </a:lnTo>
                  <a:lnTo>
                    <a:pt x="0" y="80"/>
                  </a:lnTo>
                  <a:lnTo>
                    <a:pt x="24" y="100"/>
                  </a:lnTo>
                  <a:lnTo>
                    <a:pt x="48" y="104"/>
                  </a:lnTo>
                  <a:lnTo>
                    <a:pt x="66" y="92"/>
                  </a:lnTo>
                  <a:lnTo>
                    <a:pt x="68" y="66"/>
                  </a:lnTo>
                  <a:lnTo>
                    <a:pt x="82" y="46"/>
                  </a:lnTo>
                  <a:lnTo>
                    <a:pt x="80" y="24"/>
                  </a:lnTo>
                  <a:lnTo>
                    <a:pt x="66" y="8"/>
                  </a:lnTo>
                  <a:lnTo>
                    <a:pt x="44" y="6"/>
                  </a:lnTo>
                  <a:lnTo>
                    <a:pt x="32" y="0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4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1" name="Freeform 52">
              <a:extLst>
                <a:ext uri="{FF2B5EF4-FFF2-40B4-BE49-F238E27FC236}">
                  <a16:creationId xmlns:a16="http://schemas.microsoft.com/office/drawing/2014/main" id="{D4D69A68-0CBC-4CCB-96CB-92E2DFD58AFD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6" y="1512"/>
              <a:ext cx="390" cy="456"/>
            </a:xfrm>
            <a:custGeom>
              <a:avLst/>
              <a:gdLst>
                <a:gd name="T0" fmla="*/ 138 w 390"/>
                <a:gd name="T1" fmla="*/ 32 h 456"/>
                <a:gd name="T2" fmla="*/ 108 w 390"/>
                <a:gd name="T3" fmla="*/ 52 h 456"/>
                <a:gd name="T4" fmla="*/ 80 w 390"/>
                <a:gd name="T5" fmla="*/ 76 h 456"/>
                <a:gd name="T6" fmla="*/ 46 w 390"/>
                <a:gd name="T7" fmla="*/ 92 h 456"/>
                <a:gd name="T8" fmla="*/ 10 w 390"/>
                <a:gd name="T9" fmla="*/ 126 h 456"/>
                <a:gd name="T10" fmla="*/ 12 w 390"/>
                <a:gd name="T11" fmla="*/ 142 h 456"/>
                <a:gd name="T12" fmla="*/ 38 w 390"/>
                <a:gd name="T13" fmla="*/ 168 h 456"/>
                <a:gd name="T14" fmla="*/ 44 w 390"/>
                <a:gd name="T15" fmla="*/ 186 h 456"/>
                <a:gd name="T16" fmla="*/ 16 w 390"/>
                <a:gd name="T17" fmla="*/ 186 h 456"/>
                <a:gd name="T18" fmla="*/ 0 w 390"/>
                <a:gd name="T19" fmla="*/ 204 h 456"/>
                <a:gd name="T20" fmla="*/ 0 w 390"/>
                <a:gd name="T21" fmla="*/ 224 h 456"/>
                <a:gd name="T22" fmla="*/ 28 w 390"/>
                <a:gd name="T23" fmla="*/ 258 h 456"/>
                <a:gd name="T24" fmla="*/ 28 w 390"/>
                <a:gd name="T25" fmla="*/ 286 h 456"/>
                <a:gd name="T26" fmla="*/ 40 w 390"/>
                <a:gd name="T27" fmla="*/ 290 h 456"/>
                <a:gd name="T28" fmla="*/ 62 w 390"/>
                <a:gd name="T29" fmla="*/ 294 h 456"/>
                <a:gd name="T30" fmla="*/ 78 w 390"/>
                <a:gd name="T31" fmla="*/ 308 h 456"/>
                <a:gd name="T32" fmla="*/ 78 w 390"/>
                <a:gd name="T33" fmla="*/ 330 h 456"/>
                <a:gd name="T34" fmla="*/ 64 w 390"/>
                <a:gd name="T35" fmla="*/ 350 h 456"/>
                <a:gd name="T36" fmla="*/ 62 w 390"/>
                <a:gd name="T37" fmla="*/ 376 h 456"/>
                <a:gd name="T38" fmla="*/ 86 w 390"/>
                <a:gd name="T39" fmla="*/ 376 h 456"/>
                <a:gd name="T40" fmla="*/ 92 w 390"/>
                <a:gd name="T41" fmla="*/ 412 h 456"/>
                <a:gd name="T42" fmla="*/ 102 w 390"/>
                <a:gd name="T43" fmla="*/ 434 h 456"/>
                <a:gd name="T44" fmla="*/ 108 w 390"/>
                <a:gd name="T45" fmla="*/ 440 h 456"/>
                <a:gd name="T46" fmla="*/ 130 w 390"/>
                <a:gd name="T47" fmla="*/ 450 h 456"/>
                <a:gd name="T48" fmla="*/ 162 w 390"/>
                <a:gd name="T49" fmla="*/ 456 h 456"/>
                <a:gd name="T50" fmla="*/ 192 w 390"/>
                <a:gd name="T51" fmla="*/ 448 h 456"/>
                <a:gd name="T52" fmla="*/ 206 w 390"/>
                <a:gd name="T53" fmla="*/ 416 h 456"/>
                <a:gd name="T54" fmla="*/ 218 w 390"/>
                <a:gd name="T55" fmla="*/ 396 h 456"/>
                <a:gd name="T56" fmla="*/ 230 w 390"/>
                <a:gd name="T57" fmla="*/ 392 h 456"/>
                <a:gd name="T58" fmla="*/ 234 w 390"/>
                <a:gd name="T59" fmla="*/ 374 h 456"/>
                <a:gd name="T60" fmla="*/ 212 w 390"/>
                <a:gd name="T61" fmla="*/ 364 h 456"/>
                <a:gd name="T62" fmla="*/ 182 w 390"/>
                <a:gd name="T63" fmla="*/ 360 h 456"/>
                <a:gd name="T64" fmla="*/ 170 w 390"/>
                <a:gd name="T65" fmla="*/ 340 h 456"/>
                <a:gd name="T66" fmla="*/ 180 w 390"/>
                <a:gd name="T67" fmla="*/ 318 h 456"/>
                <a:gd name="T68" fmla="*/ 188 w 390"/>
                <a:gd name="T69" fmla="*/ 288 h 456"/>
                <a:gd name="T70" fmla="*/ 182 w 390"/>
                <a:gd name="T71" fmla="*/ 256 h 456"/>
                <a:gd name="T72" fmla="*/ 170 w 390"/>
                <a:gd name="T73" fmla="*/ 244 h 456"/>
                <a:gd name="T74" fmla="*/ 184 w 390"/>
                <a:gd name="T75" fmla="*/ 218 h 456"/>
                <a:gd name="T76" fmla="*/ 232 w 390"/>
                <a:gd name="T77" fmla="*/ 176 h 456"/>
                <a:gd name="T78" fmla="*/ 272 w 390"/>
                <a:gd name="T79" fmla="*/ 156 h 456"/>
                <a:gd name="T80" fmla="*/ 284 w 390"/>
                <a:gd name="T81" fmla="*/ 140 h 456"/>
                <a:gd name="T82" fmla="*/ 298 w 390"/>
                <a:gd name="T83" fmla="*/ 148 h 456"/>
                <a:gd name="T84" fmla="*/ 302 w 390"/>
                <a:gd name="T85" fmla="*/ 162 h 456"/>
                <a:gd name="T86" fmla="*/ 326 w 390"/>
                <a:gd name="T87" fmla="*/ 168 h 456"/>
                <a:gd name="T88" fmla="*/ 348 w 390"/>
                <a:gd name="T89" fmla="*/ 152 h 456"/>
                <a:gd name="T90" fmla="*/ 348 w 390"/>
                <a:gd name="T91" fmla="*/ 120 h 456"/>
                <a:gd name="T92" fmla="*/ 364 w 390"/>
                <a:gd name="T93" fmla="*/ 98 h 456"/>
                <a:gd name="T94" fmla="*/ 390 w 390"/>
                <a:gd name="T95" fmla="*/ 70 h 456"/>
                <a:gd name="T96" fmla="*/ 370 w 390"/>
                <a:gd name="T97" fmla="*/ 62 h 456"/>
                <a:gd name="T98" fmla="*/ 334 w 390"/>
                <a:gd name="T99" fmla="*/ 42 h 456"/>
                <a:gd name="T100" fmla="*/ 302 w 390"/>
                <a:gd name="T101" fmla="*/ 40 h 456"/>
                <a:gd name="T102" fmla="*/ 302 w 390"/>
                <a:gd name="T103" fmla="*/ 24 h 456"/>
                <a:gd name="T104" fmla="*/ 284 w 390"/>
                <a:gd name="T105" fmla="*/ 8 h 456"/>
                <a:gd name="T106" fmla="*/ 258 w 390"/>
                <a:gd name="T107" fmla="*/ 6 h 456"/>
                <a:gd name="T108" fmla="*/ 254 w 390"/>
                <a:gd name="T109" fmla="*/ 14 h 456"/>
                <a:gd name="T110" fmla="*/ 224 w 390"/>
                <a:gd name="T111" fmla="*/ 22 h 456"/>
                <a:gd name="T112" fmla="*/ 222 w 390"/>
                <a:gd name="T113" fmla="*/ 12 h 456"/>
                <a:gd name="T114" fmla="*/ 214 w 390"/>
                <a:gd name="T115" fmla="*/ 0 h 456"/>
                <a:gd name="T116" fmla="*/ 198 w 390"/>
                <a:gd name="T117" fmla="*/ 12 h 456"/>
                <a:gd name="T118" fmla="*/ 184 w 390"/>
                <a:gd name="T119" fmla="*/ 38 h 456"/>
                <a:gd name="T120" fmla="*/ 160 w 390"/>
                <a:gd name="T121" fmla="*/ 42 h 456"/>
                <a:gd name="T122" fmla="*/ 138 w 390"/>
                <a:gd name="T123" fmla="*/ 32 h 4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90"/>
                <a:gd name="T187" fmla="*/ 0 h 456"/>
                <a:gd name="T188" fmla="*/ 390 w 390"/>
                <a:gd name="T189" fmla="*/ 456 h 4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90" h="456">
                  <a:moveTo>
                    <a:pt x="138" y="32"/>
                  </a:moveTo>
                  <a:lnTo>
                    <a:pt x="108" y="52"/>
                  </a:lnTo>
                  <a:lnTo>
                    <a:pt x="80" y="76"/>
                  </a:lnTo>
                  <a:lnTo>
                    <a:pt x="46" y="92"/>
                  </a:lnTo>
                  <a:lnTo>
                    <a:pt x="10" y="126"/>
                  </a:lnTo>
                  <a:lnTo>
                    <a:pt x="12" y="142"/>
                  </a:lnTo>
                  <a:lnTo>
                    <a:pt x="38" y="168"/>
                  </a:lnTo>
                  <a:lnTo>
                    <a:pt x="44" y="186"/>
                  </a:lnTo>
                  <a:lnTo>
                    <a:pt x="16" y="186"/>
                  </a:lnTo>
                  <a:lnTo>
                    <a:pt x="0" y="204"/>
                  </a:lnTo>
                  <a:lnTo>
                    <a:pt x="0" y="224"/>
                  </a:lnTo>
                  <a:lnTo>
                    <a:pt x="28" y="258"/>
                  </a:lnTo>
                  <a:lnTo>
                    <a:pt x="28" y="286"/>
                  </a:lnTo>
                  <a:lnTo>
                    <a:pt x="40" y="290"/>
                  </a:lnTo>
                  <a:lnTo>
                    <a:pt x="62" y="294"/>
                  </a:lnTo>
                  <a:lnTo>
                    <a:pt x="78" y="308"/>
                  </a:lnTo>
                  <a:lnTo>
                    <a:pt x="78" y="330"/>
                  </a:lnTo>
                  <a:lnTo>
                    <a:pt x="64" y="350"/>
                  </a:lnTo>
                  <a:lnTo>
                    <a:pt x="62" y="376"/>
                  </a:lnTo>
                  <a:lnTo>
                    <a:pt x="86" y="376"/>
                  </a:lnTo>
                  <a:lnTo>
                    <a:pt x="92" y="412"/>
                  </a:lnTo>
                  <a:lnTo>
                    <a:pt x="102" y="434"/>
                  </a:lnTo>
                  <a:lnTo>
                    <a:pt x="108" y="440"/>
                  </a:lnTo>
                  <a:lnTo>
                    <a:pt x="130" y="450"/>
                  </a:lnTo>
                  <a:lnTo>
                    <a:pt x="162" y="456"/>
                  </a:lnTo>
                  <a:lnTo>
                    <a:pt x="192" y="448"/>
                  </a:lnTo>
                  <a:lnTo>
                    <a:pt x="206" y="416"/>
                  </a:lnTo>
                  <a:lnTo>
                    <a:pt x="218" y="396"/>
                  </a:lnTo>
                  <a:lnTo>
                    <a:pt x="230" y="392"/>
                  </a:lnTo>
                  <a:lnTo>
                    <a:pt x="234" y="374"/>
                  </a:lnTo>
                  <a:lnTo>
                    <a:pt x="212" y="364"/>
                  </a:lnTo>
                  <a:lnTo>
                    <a:pt x="182" y="360"/>
                  </a:lnTo>
                  <a:lnTo>
                    <a:pt x="170" y="340"/>
                  </a:lnTo>
                  <a:lnTo>
                    <a:pt x="180" y="318"/>
                  </a:lnTo>
                  <a:lnTo>
                    <a:pt x="188" y="288"/>
                  </a:lnTo>
                  <a:lnTo>
                    <a:pt x="182" y="256"/>
                  </a:lnTo>
                  <a:lnTo>
                    <a:pt x="170" y="244"/>
                  </a:lnTo>
                  <a:lnTo>
                    <a:pt x="184" y="218"/>
                  </a:lnTo>
                  <a:lnTo>
                    <a:pt x="232" y="176"/>
                  </a:lnTo>
                  <a:lnTo>
                    <a:pt x="272" y="156"/>
                  </a:lnTo>
                  <a:lnTo>
                    <a:pt x="284" y="140"/>
                  </a:lnTo>
                  <a:lnTo>
                    <a:pt x="298" y="148"/>
                  </a:lnTo>
                  <a:lnTo>
                    <a:pt x="302" y="162"/>
                  </a:lnTo>
                  <a:lnTo>
                    <a:pt x="326" y="168"/>
                  </a:lnTo>
                  <a:lnTo>
                    <a:pt x="348" y="152"/>
                  </a:lnTo>
                  <a:lnTo>
                    <a:pt x="348" y="120"/>
                  </a:lnTo>
                  <a:lnTo>
                    <a:pt x="364" y="98"/>
                  </a:lnTo>
                  <a:lnTo>
                    <a:pt x="390" y="70"/>
                  </a:lnTo>
                  <a:lnTo>
                    <a:pt x="370" y="62"/>
                  </a:lnTo>
                  <a:lnTo>
                    <a:pt x="334" y="42"/>
                  </a:lnTo>
                  <a:lnTo>
                    <a:pt x="302" y="40"/>
                  </a:lnTo>
                  <a:lnTo>
                    <a:pt x="302" y="24"/>
                  </a:lnTo>
                  <a:lnTo>
                    <a:pt x="284" y="8"/>
                  </a:lnTo>
                  <a:lnTo>
                    <a:pt x="258" y="6"/>
                  </a:lnTo>
                  <a:lnTo>
                    <a:pt x="254" y="14"/>
                  </a:lnTo>
                  <a:lnTo>
                    <a:pt x="224" y="22"/>
                  </a:lnTo>
                  <a:lnTo>
                    <a:pt x="222" y="12"/>
                  </a:lnTo>
                  <a:lnTo>
                    <a:pt x="214" y="0"/>
                  </a:lnTo>
                  <a:lnTo>
                    <a:pt x="198" y="12"/>
                  </a:lnTo>
                  <a:lnTo>
                    <a:pt x="184" y="38"/>
                  </a:lnTo>
                  <a:lnTo>
                    <a:pt x="160" y="42"/>
                  </a:lnTo>
                  <a:lnTo>
                    <a:pt x="138" y="32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2" name="Freeform 53">
              <a:extLst>
                <a:ext uri="{FF2B5EF4-FFF2-40B4-BE49-F238E27FC236}">
                  <a16:creationId xmlns:a16="http://schemas.microsoft.com/office/drawing/2014/main" id="{6E673D43-9FAC-4014-8738-2C2B03F74E3A}"/>
                </a:ext>
              </a:extLst>
            </p:cNvPr>
            <p:cNvSpPr>
              <a:spLocks/>
            </p:cNvSpPr>
            <p:nvPr/>
          </p:nvSpPr>
          <p:spPr bwMode="gray">
            <a:xfrm>
              <a:off x="2756" y="1512"/>
              <a:ext cx="390" cy="456"/>
            </a:xfrm>
            <a:custGeom>
              <a:avLst/>
              <a:gdLst>
                <a:gd name="T0" fmla="*/ 138 w 390"/>
                <a:gd name="T1" fmla="*/ 32 h 456"/>
                <a:gd name="T2" fmla="*/ 108 w 390"/>
                <a:gd name="T3" fmla="*/ 52 h 456"/>
                <a:gd name="T4" fmla="*/ 80 w 390"/>
                <a:gd name="T5" fmla="*/ 76 h 456"/>
                <a:gd name="T6" fmla="*/ 46 w 390"/>
                <a:gd name="T7" fmla="*/ 92 h 456"/>
                <a:gd name="T8" fmla="*/ 10 w 390"/>
                <a:gd name="T9" fmla="*/ 126 h 456"/>
                <a:gd name="T10" fmla="*/ 12 w 390"/>
                <a:gd name="T11" fmla="*/ 142 h 456"/>
                <a:gd name="T12" fmla="*/ 38 w 390"/>
                <a:gd name="T13" fmla="*/ 168 h 456"/>
                <a:gd name="T14" fmla="*/ 44 w 390"/>
                <a:gd name="T15" fmla="*/ 186 h 456"/>
                <a:gd name="T16" fmla="*/ 16 w 390"/>
                <a:gd name="T17" fmla="*/ 186 h 456"/>
                <a:gd name="T18" fmla="*/ 0 w 390"/>
                <a:gd name="T19" fmla="*/ 204 h 456"/>
                <a:gd name="T20" fmla="*/ 0 w 390"/>
                <a:gd name="T21" fmla="*/ 224 h 456"/>
                <a:gd name="T22" fmla="*/ 28 w 390"/>
                <a:gd name="T23" fmla="*/ 258 h 456"/>
                <a:gd name="T24" fmla="*/ 28 w 390"/>
                <a:gd name="T25" fmla="*/ 286 h 456"/>
                <a:gd name="T26" fmla="*/ 40 w 390"/>
                <a:gd name="T27" fmla="*/ 290 h 456"/>
                <a:gd name="T28" fmla="*/ 62 w 390"/>
                <a:gd name="T29" fmla="*/ 294 h 456"/>
                <a:gd name="T30" fmla="*/ 78 w 390"/>
                <a:gd name="T31" fmla="*/ 308 h 456"/>
                <a:gd name="T32" fmla="*/ 78 w 390"/>
                <a:gd name="T33" fmla="*/ 330 h 456"/>
                <a:gd name="T34" fmla="*/ 64 w 390"/>
                <a:gd name="T35" fmla="*/ 350 h 456"/>
                <a:gd name="T36" fmla="*/ 62 w 390"/>
                <a:gd name="T37" fmla="*/ 376 h 456"/>
                <a:gd name="T38" fmla="*/ 86 w 390"/>
                <a:gd name="T39" fmla="*/ 376 h 456"/>
                <a:gd name="T40" fmla="*/ 92 w 390"/>
                <a:gd name="T41" fmla="*/ 412 h 456"/>
                <a:gd name="T42" fmla="*/ 102 w 390"/>
                <a:gd name="T43" fmla="*/ 434 h 456"/>
                <a:gd name="T44" fmla="*/ 108 w 390"/>
                <a:gd name="T45" fmla="*/ 440 h 456"/>
                <a:gd name="T46" fmla="*/ 130 w 390"/>
                <a:gd name="T47" fmla="*/ 450 h 456"/>
                <a:gd name="T48" fmla="*/ 162 w 390"/>
                <a:gd name="T49" fmla="*/ 456 h 456"/>
                <a:gd name="T50" fmla="*/ 192 w 390"/>
                <a:gd name="T51" fmla="*/ 448 h 456"/>
                <a:gd name="T52" fmla="*/ 206 w 390"/>
                <a:gd name="T53" fmla="*/ 416 h 456"/>
                <a:gd name="T54" fmla="*/ 218 w 390"/>
                <a:gd name="T55" fmla="*/ 396 h 456"/>
                <a:gd name="T56" fmla="*/ 230 w 390"/>
                <a:gd name="T57" fmla="*/ 392 h 456"/>
                <a:gd name="T58" fmla="*/ 234 w 390"/>
                <a:gd name="T59" fmla="*/ 374 h 456"/>
                <a:gd name="T60" fmla="*/ 212 w 390"/>
                <a:gd name="T61" fmla="*/ 364 h 456"/>
                <a:gd name="T62" fmla="*/ 182 w 390"/>
                <a:gd name="T63" fmla="*/ 360 h 456"/>
                <a:gd name="T64" fmla="*/ 170 w 390"/>
                <a:gd name="T65" fmla="*/ 340 h 456"/>
                <a:gd name="T66" fmla="*/ 180 w 390"/>
                <a:gd name="T67" fmla="*/ 318 h 456"/>
                <a:gd name="T68" fmla="*/ 188 w 390"/>
                <a:gd name="T69" fmla="*/ 288 h 456"/>
                <a:gd name="T70" fmla="*/ 182 w 390"/>
                <a:gd name="T71" fmla="*/ 256 h 456"/>
                <a:gd name="T72" fmla="*/ 170 w 390"/>
                <a:gd name="T73" fmla="*/ 244 h 456"/>
                <a:gd name="T74" fmla="*/ 184 w 390"/>
                <a:gd name="T75" fmla="*/ 218 h 456"/>
                <a:gd name="T76" fmla="*/ 232 w 390"/>
                <a:gd name="T77" fmla="*/ 176 h 456"/>
                <a:gd name="T78" fmla="*/ 272 w 390"/>
                <a:gd name="T79" fmla="*/ 156 h 456"/>
                <a:gd name="T80" fmla="*/ 284 w 390"/>
                <a:gd name="T81" fmla="*/ 140 h 456"/>
                <a:gd name="T82" fmla="*/ 298 w 390"/>
                <a:gd name="T83" fmla="*/ 148 h 456"/>
                <a:gd name="T84" fmla="*/ 302 w 390"/>
                <a:gd name="T85" fmla="*/ 162 h 456"/>
                <a:gd name="T86" fmla="*/ 326 w 390"/>
                <a:gd name="T87" fmla="*/ 168 h 456"/>
                <a:gd name="T88" fmla="*/ 348 w 390"/>
                <a:gd name="T89" fmla="*/ 152 h 456"/>
                <a:gd name="T90" fmla="*/ 348 w 390"/>
                <a:gd name="T91" fmla="*/ 120 h 456"/>
                <a:gd name="T92" fmla="*/ 364 w 390"/>
                <a:gd name="T93" fmla="*/ 98 h 456"/>
                <a:gd name="T94" fmla="*/ 390 w 390"/>
                <a:gd name="T95" fmla="*/ 70 h 456"/>
                <a:gd name="T96" fmla="*/ 370 w 390"/>
                <a:gd name="T97" fmla="*/ 62 h 456"/>
                <a:gd name="T98" fmla="*/ 334 w 390"/>
                <a:gd name="T99" fmla="*/ 42 h 456"/>
                <a:gd name="T100" fmla="*/ 302 w 390"/>
                <a:gd name="T101" fmla="*/ 40 h 456"/>
                <a:gd name="T102" fmla="*/ 302 w 390"/>
                <a:gd name="T103" fmla="*/ 24 h 456"/>
                <a:gd name="T104" fmla="*/ 284 w 390"/>
                <a:gd name="T105" fmla="*/ 8 h 456"/>
                <a:gd name="T106" fmla="*/ 258 w 390"/>
                <a:gd name="T107" fmla="*/ 6 h 456"/>
                <a:gd name="T108" fmla="*/ 254 w 390"/>
                <a:gd name="T109" fmla="*/ 14 h 456"/>
                <a:gd name="T110" fmla="*/ 224 w 390"/>
                <a:gd name="T111" fmla="*/ 22 h 456"/>
                <a:gd name="T112" fmla="*/ 222 w 390"/>
                <a:gd name="T113" fmla="*/ 12 h 456"/>
                <a:gd name="T114" fmla="*/ 214 w 390"/>
                <a:gd name="T115" fmla="*/ 0 h 456"/>
                <a:gd name="T116" fmla="*/ 198 w 390"/>
                <a:gd name="T117" fmla="*/ 12 h 456"/>
                <a:gd name="T118" fmla="*/ 184 w 390"/>
                <a:gd name="T119" fmla="*/ 38 h 456"/>
                <a:gd name="T120" fmla="*/ 160 w 390"/>
                <a:gd name="T121" fmla="*/ 42 h 456"/>
                <a:gd name="T122" fmla="*/ 138 w 390"/>
                <a:gd name="T123" fmla="*/ 32 h 4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90"/>
                <a:gd name="T187" fmla="*/ 0 h 456"/>
                <a:gd name="T188" fmla="*/ 390 w 390"/>
                <a:gd name="T189" fmla="*/ 456 h 4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90" h="456">
                  <a:moveTo>
                    <a:pt x="138" y="32"/>
                  </a:moveTo>
                  <a:lnTo>
                    <a:pt x="108" y="52"/>
                  </a:lnTo>
                  <a:lnTo>
                    <a:pt x="80" y="76"/>
                  </a:lnTo>
                  <a:lnTo>
                    <a:pt x="46" y="92"/>
                  </a:lnTo>
                  <a:lnTo>
                    <a:pt x="10" y="126"/>
                  </a:lnTo>
                  <a:lnTo>
                    <a:pt x="12" y="142"/>
                  </a:lnTo>
                  <a:lnTo>
                    <a:pt x="38" y="168"/>
                  </a:lnTo>
                  <a:lnTo>
                    <a:pt x="44" y="186"/>
                  </a:lnTo>
                  <a:lnTo>
                    <a:pt x="16" y="186"/>
                  </a:lnTo>
                  <a:lnTo>
                    <a:pt x="0" y="204"/>
                  </a:lnTo>
                  <a:lnTo>
                    <a:pt x="0" y="224"/>
                  </a:lnTo>
                  <a:lnTo>
                    <a:pt x="28" y="258"/>
                  </a:lnTo>
                  <a:lnTo>
                    <a:pt x="28" y="286"/>
                  </a:lnTo>
                  <a:lnTo>
                    <a:pt x="40" y="290"/>
                  </a:lnTo>
                  <a:lnTo>
                    <a:pt x="62" y="294"/>
                  </a:lnTo>
                  <a:lnTo>
                    <a:pt x="78" y="308"/>
                  </a:lnTo>
                  <a:lnTo>
                    <a:pt x="78" y="330"/>
                  </a:lnTo>
                  <a:lnTo>
                    <a:pt x="64" y="350"/>
                  </a:lnTo>
                  <a:lnTo>
                    <a:pt x="62" y="376"/>
                  </a:lnTo>
                  <a:lnTo>
                    <a:pt x="86" y="376"/>
                  </a:lnTo>
                  <a:lnTo>
                    <a:pt x="92" y="412"/>
                  </a:lnTo>
                  <a:lnTo>
                    <a:pt x="102" y="434"/>
                  </a:lnTo>
                  <a:lnTo>
                    <a:pt x="108" y="440"/>
                  </a:lnTo>
                  <a:lnTo>
                    <a:pt x="130" y="450"/>
                  </a:lnTo>
                  <a:lnTo>
                    <a:pt x="162" y="456"/>
                  </a:lnTo>
                  <a:lnTo>
                    <a:pt x="192" y="448"/>
                  </a:lnTo>
                  <a:lnTo>
                    <a:pt x="206" y="416"/>
                  </a:lnTo>
                  <a:lnTo>
                    <a:pt x="218" y="396"/>
                  </a:lnTo>
                  <a:lnTo>
                    <a:pt x="230" y="392"/>
                  </a:lnTo>
                  <a:lnTo>
                    <a:pt x="234" y="374"/>
                  </a:lnTo>
                  <a:lnTo>
                    <a:pt x="212" y="364"/>
                  </a:lnTo>
                  <a:lnTo>
                    <a:pt x="182" y="360"/>
                  </a:lnTo>
                  <a:lnTo>
                    <a:pt x="170" y="340"/>
                  </a:lnTo>
                  <a:lnTo>
                    <a:pt x="180" y="318"/>
                  </a:lnTo>
                  <a:lnTo>
                    <a:pt x="188" y="288"/>
                  </a:lnTo>
                  <a:lnTo>
                    <a:pt x="182" y="256"/>
                  </a:lnTo>
                  <a:lnTo>
                    <a:pt x="170" y="244"/>
                  </a:lnTo>
                  <a:lnTo>
                    <a:pt x="184" y="218"/>
                  </a:lnTo>
                  <a:lnTo>
                    <a:pt x="232" y="176"/>
                  </a:lnTo>
                  <a:lnTo>
                    <a:pt x="272" y="156"/>
                  </a:lnTo>
                  <a:lnTo>
                    <a:pt x="284" y="140"/>
                  </a:lnTo>
                  <a:lnTo>
                    <a:pt x="298" y="148"/>
                  </a:lnTo>
                  <a:lnTo>
                    <a:pt x="302" y="162"/>
                  </a:lnTo>
                  <a:lnTo>
                    <a:pt x="326" y="168"/>
                  </a:lnTo>
                  <a:lnTo>
                    <a:pt x="348" y="152"/>
                  </a:lnTo>
                  <a:lnTo>
                    <a:pt x="348" y="120"/>
                  </a:lnTo>
                  <a:lnTo>
                    <a:pt x="364" y="98"/>
                  </a:lnTo>
                  <a:lnTo>
                    <a:pt x="390" y="70"/>
                  </a:lnTo>
                  <a:lnTo>
                    <a:pt x="370" y="62"/>
                  </a:lnTo>
                  <a:lnTo>
                    <a:pt x="334" y="42"/>
                  </a:lnTo>
                  <a:lnTo>
                    <a:pt x="302" y="40"/>
                  </a:lnTo>
                  <a:lnTo>
                    <a:pt x="302" y="24"/>
                  </a:lnTo>
                  <a:lnTo>
                    <a:pt x="284" y="8"/>
                  </a:lnTo>
                  <a:lnTo>
                    <a:pt x="258" y="6"/>
                  </a:lnTo>
                  <a:lnTo>
                    <a:pt x="254" y="14"/>
                  </a:lnTo>
                  <a:lnTo>
                    <a:pt x="224" y="22"/>
                  </a:lnTo>
                  <a:lnTo>
                    <a:pt x="222" y="12"/>
                  </a:lnTo>
                  <a:lnTo>
                    <a:pt x="214" y="0"/>
                  </a:lnTo>
                  <a:lnTo>
                    <a:pt x="198" y="12"/>
                  </a:lnTo>
                  <a:lnTo>
                    <a:pt x="184" y="38"/>
                  </a:lnTo>
                  <a:lnTo>
                    <a:pt x="160" y="42"/>
                  </a:lnTo>
                  <a:lnTo>
                    <a:pt x="138" y="32"/>
                  </a:lnTo>
                </a:path>
              </a:pathLst>
            </a:custGeom>
            <a:solidFill>
              <a:schemeClr val="accent1">
                <a:lumMod val="40000"/>
                <a:lumOff val="60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3" name="Freeform 54">
              <a:extLst>
                <a:ext uri="{FF2B5EF4-FFF2-40B4-BE49-F238E27FC236}">
                  <a16:creationId xmlns:a16="http://schemas.microsoft.com/office/drawing/2014/main" id="{8B9DBC2D-E468-46DC-ADCC-2ED124FF6A04}"/>
                </a:ext>
              </a:extLst>
            </p:cNvPr>
            <p:cNvSpPr>
              <a:spLocks/>
            </p:cNvSpPr>
            <p:nvPr/>
          </p:nvSpPr>
          <p:spPr bwMode="gray">
            <a:xfrm>
              <a:off x="2926" y="1542"/>
              <a:ext cx="522" cy="594"/>
            </a:xfrm>
            <a:custGeom>
              <a:avLst/>
              <a:gdLst>
                <a:gd name="T0" fmla="*/ 432 w 522"/>
                <a:gd name="T1" fmla="*/ 2 h 594"/>
                <a:gd name="T2" fmla="*/ 388 w 522"/>
                <a:gd name="T3" fmla="*/ 42 h 594"/>
                <a:gd name="T4" fmla="*/ 344 w 522"/>
                <a:gd name="T5" fmla="*/ 32 h 594"/>
                <a:gd name="T6" fmla="*/ 302 w 522"/>
                <a:gd name="T7" fmla="*/ 36 h 594"/>
                <a:gd name="T8" fmla="*/ 230 w 522"/>
                <a:gd name="T9" fmla="*/ 40 h 594"/>
                <a:gd name="T10" fmla="*/ 178 w 522"/>
                <a:gd name="T11" fmla="*/ 90 h 594"/>
                <a:gd name="T12" fmla="*/ 156 w 522"/>
                <a:gd name="T13" fmla="*/ 138 h 594"/>
                <a:gd name="T14" fmla="*/ 128 w 522"/>
                <a:gd name="T15" fmla="*/ 118 h 594"/>
                <a:gd name="T16" fmla="*/ 102 w 522"/>
                <a:gd name="T17" fmla="*/ 126 h 594"/>
                <a:gd name="T18" fmla="*/ 14 w 522"/>
                <a:gd name="T19" fmla="*/ 188 h 594"/>
                <a:gd name="T20" fmla="*/ 12 w 522"/>
                <a:gd name="T21" fmla="*/ 226 h 594"/>
                <a:gd name="T22" fmla="*/ 10 w 522"/>
                <a:gd name="T23" fmla="*/ 288 h 594"/>
                <a:gd name="T24" fmla="*/ 12 w 522"/>
                <a:gd name="T25" fmla="*/ 330 h 594"/>
                <a:gd name="T26" fmla="*/ 64 w 522"/>
                <a:gd name="T27" fmla="*/ 344 h 594"/>
                <a:gd name="T28" fmla="*/ 48 w 522"/>
                <a:gd name="T29" fmla="*/ 366 h 594"/>
                <a:gd name="T30" fmla="*/ 22 w 522"/>
                <a:gd name="T31" fmla="*/ 418 h 594"/>
                <a:gd name="T32" fmla="*/ 18 w 522"/>
                <a:gd name="T33" fmla="*/ 442 h 594"/>
                <a:gd name="T34" fmla="*/ 8 w 522"/>
                <a:gd name="T35" fmla="*/ 474 h 594"/>
                <a:gd name="T36" fmla="*/ 46 w 522"/>
                <a:gd name="T37" fmla="*/ 492 h 594"/>
                <a:gd name="T38" fmla="*/ 92 w 522"/>
                <a:gd name="T39" fmla="*/ 506 h 594"/>
                <a:gd name="T40" fmla="*/ 108 w 522"/>
                <a:gd name="T41" fmla="*/ 558 h 594"/>
                <a:gd name="T42" fmla="*/ 162 w 522"/>
                <a:gd name="T43" fmla="*/ 566 h 594"/>
                <a:gd name="T44" fmla="*/ 166 w 522"/>
                <a:gd name="T45" fmla="*/ 534 h 594"/>
                <a:gd name="T46" fmla="*/ 158 w 522"/>
                <a:gd name="T47" fmla="*/ 474 h 594"/>
                <a:gd name="T48" fmla="*/ 204 w 522"/>
                <a:gd name="T49" fmla="*/ 444 h 594"/>
                <a:gd name="T50" fmla="*/ 260 w 522"/>
                <a:gd name="T51" fmla="*/ 424 h 594"/>
                <a:gd name="T52" fmla="*/ 274 w 522"/>
                <a:gd name="T53" fmla="*/ 458 h 594"/>
                <a:gd name="T54" fmla="*/ 254 w 522"/>
                <a:gd name="T55" fmla="*/ 506 h 594"/>
                <a:gd name="T56" fmla="*/ 226 w 522"/>
                <a:gd name="T57" fmla="*/ 542 h 594"/>
                <a:gd name="T58" fmla="*/ 210 w 522"/>
                <a:gd name="T59" fmla="*/ 560 h 594"/>
                <a:gd name="T60" fmla="*/ 270 w 522"/>
                <a:gd name="T61" fmla="*/ 588 h 594"/>
                <a:gd name="T62" fmla="*/ 306 w 522"/>
                <a:gd name="T63" fmla="*/ 582 h 594"/>
                <a:gd name="T64" fmla="*/ 358 w 522"/>
                <a:gd name="T65" fmla="*/ 558 h 594"/>
                <a:gd name="T66" fmla="*/ 408 w 522"/>
                <a:gd name="T67" fmla="*/ 528 h 594"/>
                <a:gd name="T68" fmla="*/ 448 w 522"/>
                <a:gd name="T69" fmla="*/ 558 h 594"/>
                <a:gd name="T70" fmla="*/ 490 w 522"/>
                <a:gd name="T71" fmla="*/ 564 h 594"/>
                <a:gd name="T72" fmla="*/ 504 w 522"/>
                <a:gd name="T73" fmla="*/ 488 h 594"/>
                <a:gd name="T74" fmla="*/ 516 w 522"/>
                <a:gd name="T75" fmla="*/ 446 h 594"/>
                <a:gd name="T76" fmla="*/ 520 w 522"/>
                <a:gd name="T77" fmla="*/ 398 h 594"/>
                <a:gd name="T78" fmla="*/ 484 w 522"/>
                <a:gd name="T79" fmla="*/ 416 h 594"/>
                <a:gd name="T80" fmla="*/ 474 w 522"/>
                <a:gd name="T81" fmla="*/ 392 h 594"/>
                <a:gd name="T82" fmla="*/ 464 w 522"/>
                <a:gd name="T83" fmla="*/ 356 h 594"/>
                <a:gd name="T84" fmla="*/ 478 w 522"/>
                <a:gd name="T85" fmla="*/ 266 h 594"/>
                <a:gd name="T86" fmla="*/ 492 w 522"/>
                <a:gd name="T87" fmla="*/ 168 h 594"/>
                <a:gd name="T88" fmla="*/ 474 w 522"/>
                <a:gd name="T89" fmla="*/ 106 h 594"/>
                <a:gd name="T90" fmla="*/ 474 w 522"/>
                <a:gd name="T91" fmla="*/ 34 h 594"/>
                <a:gd name="T92" fmla="*/ 448 w 522"/>
                <a:gd name="T93" fmla="*/ 0 h 59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594"/>
                <a:gd name="T143" fmla="*/ 522 w 522"/>
                <a:gd name="T144" fmla="*/ 594 h 59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594">
                  <a:moveTo>
                    <a:pt x="448" y="0"/>
                  </a:moveTo>
                  <a:lnTo>
                    <a:pt x="432" y="2"/>
                  </a:lnTo>
                  <a:lnTo>
                    <a:pt x="408" y="28"/>
                  </a:lnTo>
                  <a:lnTo>
                    <a:pt x="388" y="42"/>
                  </a:lnTo>
                  <a:lnTo>
                    <a:pt x="366" y="34"/>
                  </a:lnTo>
                  <a:lnTo>
                    <a:pt x="344" y="32"/>
                  </a:lnTo>
                  <a:lnTo>
                    <a:pt x="314" y="44"/>
                  </a:lnTo>
                  <a:lnTo>
                    <a:pt x="302" y="36"/>
                  </a:lnTo>
                  <a:lnTo>
                    <a:pt x="274" y="36"/>
                  </a:lnTo>
                  <a:lnTo>
                    <a:pt x="230" y="40"/>
                  </a:lnTo>
                  <a:lnTo>
                    <a:pt x="220" y="40"/>
                  </a:lnTo>
                  <a:lnTo>
                    <a:pt x="178" y="90"/>
                  </a:lnTo>
                  <a:lnTo>
                    <a:pt x="178" y="122"/>
                  </a:lnTo>
                  <a:lnTo>
                    <a:pt x="156" y="138"/>
                  </a:lnTo>
                  <a:lnTo>
                    <a:pt x="132" y="132"/>
                  </a:lnTo>
                  <a:lnTo>
                    <a:pt x="128" y="118"/>
                  </a:lnTo>
                  <a:lnTo>
                    <a:pt x="114" y="110"/>
                  </a:lnTo>
                  <a:lnTo>
                    <a:pt x="102" y="126"/>
                  </a:lnTo>
                  <a:lnTo>
                    <a:pt x="64" y="146"/>
                  </a:lnTo>
                  <a:lnTo>
                    <a:pt x="14" y="188"/>
                  </a:lnTo>
                  <a:lnTo>
                    <a:pt x="0" y="214"/>
                  </a:lnTo>
                  <a:lnTo>
                    <a:pt x="12" y="226"/>
                  </a:lnTo>
                  <a:lnTo>
                    <a:pt x="18" y="258"/>
                  </a:lnTo>
                  <a:lnTo>
                    <a:pt x="10" y="288"/>
                  </a:lnTo>
                  <a:lnTo>
                    <a:pt x="0" y="310"/>
                  </a:lnTo>
                  <a:lnTo>
                    <a:pt x="12" y="330"/>
                  </a:lnTo>
                  <a:lnTo>
                    <a:pt x="42" y="334"/>
                  </a:lnTo>
                  <a:lnTo>
                    <a:pt x="64" y="344"/>
                  </a:lnTo>
                  <a:lnTo>
                    <a:pt x="60" y="362"/>
                  </a:lnTo>
                  <a:lnTo>
                    <a:pt x="48" y="366"/>
                  </a:lnTo>
                  <a:lnTo>
                    <a:pt x="36" y="386"/>
                  </a:lnTo>
                  <a:lnTo>
                    <a:pt x="22" y="418"/>
                  </a:lnTo>
                  <a:lnTo>
                    <a:pt x="8" y="422"/>
                  </a:lnTo>
                  <a:lnTo>
                    <a:pt x="18" y="442"/>
                  </a:lnTo>
                  <a:lnTo>
                    <a:pt x="16" y="460"/>
                  </a:lnTo>
                  <a:lnTo>
                    <a:pt x="8" y="474"/>
                  </a:lnTo>
                  <a:lnTo>
                    <a:pt x="36" y="482"/>
                  </a:lnTo>
                  <a:lnTo>
                    <a:pt x="46" y="492"/>
                  </a:lnTo>
                  <a:lnTo>
                    <a:pt x="76" y="492"/>
                  </a:lnTo>
                  <a:lnTo>
                    <a:pt x="92" y="506"/>
                  </a:lnTo>
                  <a:lnTo>
                    <a:pt x="108" y="530"/>
                  </a:lnTo>
                  <a:lnTo>
                    <a:pt x="108" y="558"/>
                  </a:lnTo>
                  <a:lnTo>
                    <a:pt x="126" y="568"/>
                  </a:lnTo>
                  <a:lnTo>
                    <a:pt x="162" y="566"/>
                  </a:lnTo>
                  <a:lnTo>
                    <a:pt x="156" y="548"/>
                  </a:lnTo>
                  <a:lnTo>
                    <a:pt x="166" y="534"/>
                  </a:lnTo>
                  <a:lnTo>
                    <a:pt x="168" y="486"/>
                  </a:lnTo>
                  <a:lnTo>
                    <a:pt x="158" y="474"/>
                  </a:lnTo>
                  <a:lnTo>
                    <a:pt x="178" y="448"/>
                  </a:lnTo>
                  <a:lnTo>
                    <a:pt x="204" y="444"/>
                  </a:lnTo>
                  <a:lnTo>
                    <a:pt x="220" y="424"/>
                  </a:lnTo>
                  <a:lnTo>
                    <a:pt x="260" y="424"/>
                  </a:lnTo>
                  <a:lnTo>
                    <a:pt x="274" y="438"/>
                  </a:lnTo>
                  <a:lnTo>
                    <a:pt x="274" y="458"/>
                  </a:lnTo>
                  <a:lnTo>
                    <a:pt x="280" y="474"/>
                  </a:lnTo>
                  <a:lnTo>
                    <a:pt x="254" y="506"/>
                  </a:lnTo>
                  <a:lnTo>
                    <a:pt x="248" y="528"/>
                  </a:lnTo>
                  <a:lnTo>
                    <a:pt x="226" y="542"/>
                  </a:lnTo>
                  <a:lnTo>
                    <a:pt x="214" y="542"/>
                  </a:lnTo>
                  <a:lnTo>
                    <a:pt x="210" y="560"/>
                  </a:lnTo>
                  <a:lnTo>
                    <a:pt x="232" y="582"/>
                  </a:lnTo>
                  <a:lnTo>
                    <a:pt x="270" y="588"/>
                  </a:lnTo>
                  <a:lnTo>
                    <a:pt x="292" y="594"/>
                  </a:lnTo>
                  <a:lnTo>
                    <a:pt x="306" y="582"/>
                  </a:lnTo>
                  <a:lnTo>
                    <a:pt x="330" y="556"/>
                  </a:lnTo>
                  <a:lnTo>
                    <a:pt x="358" y="558"/>
                  </a:lnTo>
                  <a:lnTo>
                    <a:pt x="378" y="540"/>
                  </a:lnTo>
                  <a:lnTo>
                    <a:pt x="408" y="528"/>
                  </a:lnTo>
                  <a:lnTo>
                    <a:pt x="428" y="542"/>
                  </a:lnTo>
                  <a:lnTo>
                    <a:pt x="448" y="558"/>
                  </a:lnTo>
                  <a:lnTo>
                    <a:pt x="470" y="542"/>
                  </a:lnTo>
                  <a:lnTo>
                    <a:pt x="490" y="564"/>
                  </a:lnTo>
                  <a:lnTo>
                    <a:pt x="498" y="544"/>
                  </a:lnTo>
                  <a:lnTo>
                    <a:pt x="504" y="488"/>
                  </a:lnTo>
                  <a:lnTo>
                    <a:pt x="514" y="480"/>
                  </a:lnTo>
                  <a:lnTo>
                    <a:pt x="516" y="446"/>
                  </a:lnTo>
                  <a:lnTo>
                    <a:pt x="522" y="434"/>
                  </a:lnTo>
                  <a:lnTo>
                    <a:pt x="520" y="398"/>
                  </a:lnTo>
                  <a:lnTo>
                    <a:pt x="510" y="390"/>
                  </a:lnTo>
                  <a:lnTo>
                    <a:pt x="484" y="416"/>
                  </a:lnTo>
                  <a:lnTo>
                    <a:pt x="466" y="416"/>
                  </a:lnTo>
                  <a:lnTo>
                    <a:pt x="474" y="392"/>
                  </a:lnTo>
                  <a:lnTo>
                    <a:pt x="474" y="372"/>
                  </a:lnTo>
                  <a:lnTo>
                    <a:pt x="464" y="356"/>
                  </a:lnTo>
                  <a:lnTo>
                    <a:pt x="464" y="290"/>
                  </a:lnTo>
                  <a:lnTo>
                    <a:pt x="478" y="266"/>
                  </a:lnTo>
                  <a:lnTo>
                    <a:pt x="474" y="184"/>
                  </a:lnTo>
                  <a:lnTo>
                    <a:pt x="492" y="168"/>
                  </a:lnTo>
                  <a:lnTo>
                    <a:pt x="486" y="124"/>
                  </a:lnTo>
                  <a:lnTo>
                    <a:pt x="474" y="106"/>
                  </a:lnTo>
                  <a:lnTo>
                    <a:pt x="466" y="60"/>
                  </a:lnTo>
                  <a:lnTo>
                    <a:pt x="474" y="34"/>
                  </a:lnTo>
                  <a:lnTo>
                    <a:pt x="456" y="12"/>
                  </a:lnTo>
                  <a:lnTo>
                    <a:pt x="448" y="0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4" name="Freeform 55">
              <a:extLst>
                <a:ext uri="{FF2B5EF4-FFF2-40B4-BE49-F238E27FC236}">
                  <a16:creationId xmlns:a16="http://schemas.microsoft.com/office/drawing/2014/main" id="{D972A9E8-D69B-463C-B227-22CD2C721C77}"/>
                </a:ext>
              </a:extLst>
            </p:cNvPr>
            <p:cNvSpPr>
              <a:spLocks/>
            </p:cNvSpPr>
            <p:nvPr/>
          </p:nvSpPr>
          <p:spPr bwMode="gray">
            <a:xfrm>
              <a:off x="2926" y="1542"/>
              <a:ext cx="522" cy="594"/>
            </a:xfrm>
            <a:custGeom>
              <a:avLst/>
              <a:gdLst>
                <a:gd name="T0" fmla="*/ 432 w 522"/>
                <a:gd name="T1" fmla="*/ 2 h 594"/>
                <a:gd name="T2" fmla="*/ 388 w 522"/>
                <a:gd name="T3" fmla="*/ 42 h 594"/>
                <a:gd name="T4" fmla="*/ 344 w 522"/>
                <a:gd name="T5" fmla="*/ 32 h 594"/>
                <a:gd name="T6" fmla="*/ 302 w 522"/>
                <a:gd name="T7" fmla="*/ 36 h 594"/>
                <a:gd name="T8" fmla="*/ 230 w 522"/>
                <a:gd name="T9" fmla="*/ 40 h 594"/>
                <a:gd name="T10" fmla="*/ 178 w 522"/>
                <a:gd name="T11" fmla="*/ 90 h 594"/>
                <a:gd name="T12" fmla="*/ 156 w 522"/>
                <a:gd name="T13" fmla="*/ 138 h 594"/>
                <a:gd name="T14" fmla="*/ 128 w 522"/>
                <a:gd name="T15" fmla="*/ 118 h 594"/>
                <a:gd name="T16" fmla="*/ 102 w 522"/>
                <a:gd name="T17" fmla="*/ 126 h 594"/>
                <a:gd name="T18" fmla="*/ 14 w 522"/>
                <a:gd name="T19" fmla="*/ 188 h 594"/>
                <a:gd name="T20" fmla="*/ 12 w 522"/>
                <a:gd name="T21" fmla="*/ 226 h 594"/>
                <a:gd name="T22" fmla="*/ 10 w 522"/>
                <a:gd name="T23" fmla="*/ 288 h 594"/>
                <a:gd name="T24" fmla="*/ 12 w 522"/>
                <a:gd name="T25" fmla="*/ 330 h 594"/>
                <a:gd name="T26" fmla="*/ 64 w 522"/>
                <a:gd name="T27" fmla="*/ 344 h 594"/>
                <a:gd name="T28" fmla="*/ 48 w 522"/>
                <a:gd name="T29" fmla="*/ 366 h 594"/>
                <a:gd name="T30" fmla="*/ 22 w 522"/>
                <a:gd name="T31" fmla="*/ 418 h 594"/>
                <a:gd name="T32" fmla="*/ 18 w 522"/>
                <a:gd name="T33" fmla="*/ 442 h 594"/>
                <a:gd name="T34" fmla="*/ 8 w 522"/>
                <a:gd name="T35" fmla="*/ 474 h 594"/>
                <a:gd name="T36" fmla="*/ 46 w 522"/>
                <a:gd name="T37" fmla="*/ 492 h 594"/>
                <a:gd name="T38" fmla="*/ 92 w 522"/>
                <a:gd name="T39" fmla="*/ 506 h 594"/>
                <a:gd name="T40" fmla="*/ 108 w 522"/>
                <a:gd name="T41" fmla="*/ 558 h 594"/>
                <a:gd name="T42" fmla="*/ 162 w 522"/>
                <a:gd name="T43" fmla="*/ 566 h 594"/>
                <a:gd name="T44" fmla="*/ 166 w 522"/>
                <a:gd name="T45" fmla="*/ 534 h 594"/>
                <a:gd name="T46" fmla="*/ 158 w 522"/>
                <a:gd name="T47" fmla="*/ 474 h 594"/>
                <a:gd name="T48" fmla="*/ 204 w 522"/>
                <a:gd name="T49" fmla="*/ 444 h 594"/>
                <a:gd name="T50" fmla="*/ 260 w 522"/>
                <a:gd name="T51" fmla="*/ 424 h 594"/>
                <a:gd name="T52" fmla="*/ 274 w 522"/>
                <a:gd name="T53" fmla="*/ 458 h 594"/>
                <a:gd name="T54" fmla="*/ 254 w 522"/>
                <a:gd name="T55" fmla="*/ 506 h 594"/>
                <a:gd name="T56" fmla="*/ 226 w 522"/>
                <a:gd name="T57" fmla="*/ 542 h 594"/>
                <a:gd name="T58" fmla="*/ 210 w 522"/>
                <a:gd name="T59" fmla="*/ 560 h 594"/>
                <a:gd name="T60" fmla="*/ 270 w 522"/>
                <a:gd name="T61" fmla="*/ 588 h 594"/>
                <a:gd name="T62" fmla="*/ 306 w 522"/>
                <a:gd name="T63" fmla="*/ 582 h 594"/>
                <a:gd name="T64" fmla="*/ 358 w 522"/>
                <a:gd name="T65" fmla="*/ 558 h 594"/>
                <a:gd name="T66" fmla="*/ 408 w 522"/>
                <a:gd name="T67" fmla="*/ 528 h 594"/>
                <a:gd name="T68" fmla="*/ 448 w 522"/>
                <a:gd name="T69" fmla="*/ 558 h 594"/>
                <a:gd name="T70" fmla="*/ 490 w 522"/>
                <a:gd name="T71" fmla="*/ 564 h 594"/>
                <a:gd name="T72" fmla="*/ 504 w 522"/>
                <a:gd name="T73" fmla="*/ 488 h 594"/>
                <a:gd name="T74" fmla="*/ 516 w 522"/>
                <a:gd name="T75" fmla="*/ 446 h 594"/>
                <a:gd name="T76" fmla="*/ 520 w 522"/>
                <a:gd name="T77" fmla="*/ 398 h 594"/>
                <a:gd name="T78" fmla="*/ 484 w 522"/>
                <a:gd name="T79" fmla="*/ 416 h 594"/>
                <a:gd name="T80" fmla="*/ 474 w 522"/>
                <a:gd name="T81" fmla="*/ 392 h 594"/>
                <a:gd name="T82" fmla="*/ 464 w 522"/>
                <a:gd name="T83" fmla="*/ 356 h 594"/>
                <a:gd name="T84" fmla="*/ 478 w 522"/>
                <a:gd name="T85" fmla="*/ 266 h 594"/>
                <a:gd name="T86" fmla="*/ 492 w 522"/>
                <a:gd name="T87" fmla="*/ 168 h 594"/>
                <a:gd name="T88" fmla="*/ 474 w 522"/>
                <a:gd name="T89" fmla="*/ 106 h 594"/>
                <a:gd name="T90" fmla="*/ 474 w 522"/>
                <a:gd name="T91" fmla="*/ 34 h 594"/>
                <a:gd name="T92" fmla="*/ 448 w 522"/>
                <a:gd name="T93" fmla="*/ 0 h 59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594"/>
                <a:gd name="T143" fmla="*/ 522 w 522"/>
                <a:gd name="T144" fmla="*/ 594 h 59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594">
                  <a:moveTo>
                    <a:pt x="448" y="0"/>
                  </a:moveTo>
                  <a:lnTo>
                    <a:pt x="432" y="2"/>
                  </a:lnTo>
                  <a:lnTo>
                    <a:pt x="408" y="28"/>
                  </a:lnTo>
                  <a:lnTo>
                    <a:pt x="388" y="42"/>
                  </a:lnTo>
                  <a:lnTo>
                    <a:pt x="366" y="34"/>
                  </a:lnTo>
                  <a:lnTo>
                    <a:pt x="344" y="32"/>
                  </a:lnTo>
                  <a:lnTo>
                    <a:pt x="314" y="44"/>
                  </a:lnTo>
                  <a:lnTo>
                    <a:pt x="302" y="36"/>
                  </a:lnTo>
                  <a:lnTo>
                    <a:pt x="274" y="36"/>
                  </a:lnTo>
                  <a:lnTo>
                    <a:pt x="230" y="40"/>
                  </a:lnTo>
                  <a:lnTo>
                    <a:pt x="220" y="40"/>
                  </a:lnTo>
                  <a:lnTo>
                    <a:pt x="178" y="90"/>
                  </a:lnTo>
                  <a:lnTo>
                    <a:pt x="178" y="122"/>
                  </a:lnTo>
                  <a:lnTo>
                    <a:pt x="156" y="138"/>
                  </a:lnTo>
                  <a:lnTo>
                    <a:pt x="132" y="132"/>
                  </a:lnTo>
                  <a:lnTo>
                    <a:pt x="128" y="118"/>
                  </a:lnTo>
                  <a:lnTo>
                    <a:pt x="114" y="110"/>
                  </a:lnTo>
                  <a:lnTo>
                    <a:pt x="102" y="126"/>
                  </a:lnTo>
                  <a:lnTo>
                    <a:pt x="64" y="146"/>
                  </a:lnTo>
                  <a:lnTo>
                    <a:pt x="14" y="188"/>
                  </a:lnTo>
                  <a:lnTo>
                    <a:pt x="0" y="214"/>
                  </a:lnTo>
                  <a:lnTo>
                    <a:pt x="12" y="226"/>
                  </a:lnTo>
                  <a:lnTo>
                    <a:pt x="18" y="258"/>
                  </a:lnTo>
                  <a:lnTo>
                    <a:pt x="10" y="288"/>
                  </a:lnTo>
                  <a:lnTo>
                    <a:pt x="0" y="310"/>
                  </a:lnTo>
                  <a:lnTo>
                    <a:pt x="12" y="330"/>
                  </a:lnTo>
                  <a:lnTo>
                    <a:pt x="42" y="334"/>
                  </a:lnTo>
                  <a:lnTo>
                    <a:pt x="64" y="344"/>
                  </a:lnTo>
                  <a:lnTo>
                    <a:pt x="60" y="362"/>
                  </a:lnTo>
                  <a:lnTo>
                    <a:pt x="48" y="366"/>
                  </a:lnTo>
                  <a:lnTo>
                    <a:pt x="36" y="386"/>
                  </a:lnTo>
                  <a:lnTo>
                    <a:pt x="22" y="418"/>
                  </a:lnTo>
                  <a:lnTo>
                    <a:pt x="8" y="422"/>
                  </a:lnTo>
                  <a:lnTo>
                    <a:pt x="18" y="442"/>
                  </a:lnTo>
                  <a:lnTo>
                    <a:pt x="16" y="460"/>
                  </a:lnTo>
                  <a:lnTo>
                    <a:pt x="8" y="474"/>
                  </a:lnTo>
                  <a:lnTo>
                    <a:pt x="36" y="482"/>
                  </a:lnTo>
                  <a:lnTo>
                    <a:pt x="46" y="492"/>
                  </a:lnTo>
                  <a:lnTo>
                    <a:pt x="76" y="492"/>
                  </a:lnTo>
                  <a:lnTo>
                    <a:pt x="92" y="506"/>
                  </a:lnTo>
                  <a:lnTo>
                    <a:pt x="108" y="530"/>
                  </a:lnTo>
                  <a:lnTo>
                    <a:pt x="108" y="558"/>
                  </a:lnTo>
                  <a:lnTo>
                    <a:pt x="126" y="568"/>
                  </a:lnTo>
                  <a:lnTo>
                    <a:pt x="162" y="566"/>
                  </a:lnTo>
                  <a:lnTo>
                    <a:pt x="156" y="548"/>
                  </a:lnTo>
                  <a:lnTo>
                    <a:pt x="166" y="534"/>
                  </a:lnTo>
                  <a:lnTo>
                    <a:pt x="168" y="486"/>
                  </a:lnTo>
                  <a:lnTo>
                    <a:pt x="158" y="474"/>
                  </a:lnTo>
                  <a:lnTo>
                    <a:pt x="178" y="448"/>
                  </a:lnTo>
                  <a:lnTo>
                    <a:pt x="204" y="444"/>
                  </a:lnTo>
                  <a:lnTo>
                    <a:pt x="220" y="424"/>
                  </a:lnTo>
                  <a:lnTo>
                    <a:pt x="260" y="424"/>
                  </a:lnTo>
                  <a:lnTo>
                    <a:pt x="274" y="438"/>
                  </a:lnTo>
                  <a:lnTo>
                    <a:pt x="274" y="458"/>
                  </a:lnTo>
                  <a:lnTo>
                    <a:pt x="280" y="474"/>
                  </a:lnTo>
                  <a:lnTo>
                    <a:pt x="254" y="506"/>
                  </a:lnTo>
                  <a:lnTo>
                    <a:pt x="248" y="528"/>
                  </a:lnTo>
                  <a:lnTo>
                    <a:pt x="226" y="542"/>
                  </a:lnTo>
                  <a:lnTo>
                    <a:pt x="214" y="542"/>
                  </a:lnTo>
                  <a:lnTo>
                    <a:pt x="210" y="560"/>
                  </a:lnTo>
                  <a:lnTo>
                    <a:pt x="232" y="582"/>
                  </a:lnTo>
                  <a:lnTo>
                    <a:pt x="270" y="588"/>
                  </a:lnTo>
                  <a:lnTo>
                    <a:pt x="292" y="594"/>
                  </a:lnTo>
                  <a:lnTo>
                    <a:pt x="306" y="582"/>
                  </a:lnTo>
                  <a:lnTo>
                    <a:pt x="330" y="556"/>
                  </a:lnTo>
                  <a:lnTo>
                    <a:pt x="358" y="558"/>
                  </a:lnTo>
                  <a:lnTo>
                    <a:pt x="378" y="540"/>
                  </a:lnTo>
                  <a:lnTo>
                    <a:pt x="408" y="528"/>
                  </a:lnTo>
                  <a:lnTo>
                    <a:pt x="428" y="542"/>
                  </a:lnTo>
                  <a:lnTo>
                    <a:pt x="448" y="558"/>
                  </a:lnTo>
                  <a:lnTo>
                    <a:pt x="470" y="542"/>
                  </a:lnTo>
                  <a:lnTo>
                    <a:pt x="490" y="564"/>
                  </a:lnTo>
                  <a:lnTo>
                    <a:pt x="498" y="544"/>
                  </a:lnTo>
                  <a:lnTo>
                    <a:pt x="504" y="488"/>
                  </a:lnTo>
                  <a:lnTo>
                    <a:pt x="514" y="480"/>
                  </a:lnTo>
                  <a:lnTo>
                    <a:pt x="516" y="446"/>
                  </a:lnTo>
                  <a:lnTo>
                    <a:pt x="522" y="434"/>
                  </a:lnTo>
                  <a:lnTo>
                    <a:pt x="520" y="398"/>
                  </a:lnTo>
                  <a:lnTo>
                    <a:pt x="510" y="390"/>
                  </a:lnTo>
                  <a:lnTo>
                    <a:pt x="484" y="416"/>
                  </a:lnTo>
                  <a:lnTo>
                    <a:pt x="466" y="416"/>
                  </a:lnTo>
                  <a:lnTo>
                    <a:pt x="474" y="392"/>
                  </a:lnTo>
                  <a:lnTo>
                    <a:pt x="474" y="372"/>
                  </a:lnTo>
                  <a:lnTo>
                    <a:pt x="464" y="356"/>
                  </a:lnTo>
                  <a:lnTo>
                    <a:pt x="464" y="290"/>
                  </a:lnTo>
                  <a:lnTo>
                    <a:pt x="478" y="266"/>
                  </a:lnTo>
                  <a:lnTo>
                    <a:pt x="474" y="184"/>
                  </a:lnTo>
                  <a:lnTo>
                    <a:pt x="492" y="168"/>
                  </a:lnTo>
                  <a:lnTo>
                    <a:pt x="486" y="124"/>
                  </a:lnTo>
                  <a:lnTo>
                    <a:pt x="474" y="106"/>
                  </a:lnTo>
                  <a:lnTo>
                    <a:pt x="466" y="60"/>
                  </a:lnTo>
                  <a:lnTo>
                    <a:pt x="474" y="34"/>
                  </a:lnTo>
                  <a:lnTo>
                    <a:pt x="456" y="12"/>
                  </a:lnTo>
                  <a:lnTo>
                    <a:pt x="448" y="0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5" name="Freeform 56">
              <a:extLst>
                <a:ext uri="{FF2B5EF4-FFF2-40B4-BE49-F238E27FC236}">
                  <a16:creationId xmlns:a16="http://schemas.microsoft.com/office/drawing/2014/main" id="{127025C8-C77D-4438-9323-6AEDDA9FE106}"/>
                </a:ext>
              </a:extLst>
            </p:cNvPr>
            <p:cNvSpPr>
              <a:spLocks/>
            </p:cNvSpPr>
            <p:nvPr/>
          </p:nvSpPr>
          <p:spPr bwMode="gray">
            <a:xfrm>
              <a:off x="2496" y="1912"/>
              <a:ext cx="448" cy="322"/>
            </a:xfrm>
            <a:custGeom>
              <a:avLst/>
              <a:gdLst>
                <a:gd name="T0" fmla="*/ 66 w 448"/>
                <a:gd name="T1" fmla="*/ 60 h 322"/>
                <a:gd name="T2" fmla="*/ 30 w 448"/>
                <a:gd name="T3" fmla="*/ 64 h 322"/>
                <a:gd name="T4" fmla="*/ 32 w 448"/>
                <a:gd name="T5" fmla="*/ 80 h 322"/>
                <a:gd name="T6" fmla="*/ 54 w 448"/>
                <a:gd name="T7" fmla="*/ 92 h 322"/>
                <a:gd name="T8" fmla="*/ 60 w 448"/>
                <a:gd name="T9" fmla="*/ 130 h 322"/>
                <a:gd name="T10" fmla="*/ 52 w 448"/>
                <a:gd name="T11" fmla="*/ 162 h 322"/>
                <a:gd name="T12" fmla="*/ 26 w 448"/>
                <a:gd name="T13" fmla="*/ 178 h 322"/>
                <a:gd name="T14" fmla="*/ 12 w 448"/>
                <a:gd name="T15" fmla="*/ 190 h 322"/>
                <a:gd name="T16" fmla="*/ 14 w 448"/>
                <a:gd name="T17" fmla="*/ 226 h 322"/>
                <a:gd name="T18" fmla="*/ 0 w 448"/>
                <a:gd name="T19" fmla="*/ 242 h 322"/>
                <a:gd name="T20" fmla="*/ 0 w 448"/>
                <a:gd name="T21" fmla="*/ 270 h 322"/>
                <a:gd name="T22" fmla="*/ 24 w 448"/>
                <a:gd name="T23" fmla="*/ 292 h 322"/>
                <a:gd name="T24" fmla="*/ 32 w 448"/>
                <a:gd name="T25" fmla="*/ 314 h 322"/>
                <a:gd name="T26" fmla="*/ 54 w 448"/>
                <a:gd name="T27" fmla="*/ 310 h 322"/>
                <a:gd name="T28" fmla="*/ 88 w 448"/>
                <a:gd name="T29" fmla="*/ 292 h 322"/>
                <a:gd name="T30" fmla="*/ 114 w 448"/>
                <a:gd name="T31" fmla="*/ 260 h 322"/>
                <a:gd name="T32" fmla="*/ 130 w 448"/>
                <a:gd name="T33" fmla="*/ 256 h 322"/>
                <a:gd name="T34" fmla="*/ 152 w 448"/>
                <a:gd name="T35" fmla="*/ 276 h 322"/>
                <a:gd name="T36" fmla="*/ 176 w 448"/>
                <a:gd name="T37" fmla="*/ 286 h 322"/>
                <a:gd name="T38" fmla="*/ 190 w 448"/>
                <a:gd name="T39" fmla="*/ 302 h 322"/>
                <a:gd name="T40" fmla="*/ 194 w 448"/>
                <a:gd name="T41" fmla="*/ 322 h 322"/>
                <a:gd name="T42" fmla="*/ 228 w 448"/>
                <a:gd name="T43" fmla="*/ 320 h 322"/>
                <a:gd name="T44" fmla="*/ 254 w 448"/>
                <a:gd name="T45" fmla="*/ 310 h 322"/>
                <a:gd name="T46" fmla="*/ 276 w 448"/>
                <a:gd name="T47" fmla="*/ 320 h 322"/>
                <a:gd name="T48" fmla="*/ 300 w 448"/>
                <a:gd name="T49" fmla="*/ 318 h 322"/>
                <a:gd name="T50" fmla="*/ 314 w 448"/>
                <a:gd name="T51" fmla="*/ 302 h 322"/>
                <a:gd name="T52" fmla="*/ 338 w 448"/>
                <a:gd name="T53" fmla="*/ 304 h 322"/>
                <a:gd name="T54" fmla="*/ 352 w 448"/>
                <a:gd name="T55" fmla="*/ 316 h 322"/>
                <a:gd name="T56" fmla="*/ 374 w 448"/>
                <a:gd name="T57" fmla="*/ 288 h 322"/>
                <a:gd name="T58" fmla="*/ 376 w 448"/>
                <a:gd name="T59" fmla="*/ 252 h 322"/>
                <a:gd name="T60" fmla="*/ 358 w 448"/>
                <a:gd name="T61" fmla="*/ 232 h 322"/>
                <a:gd name="T62" fmla="*/ 360 w 448"/>
                <a:gd name="T63" fmla="*/ 200 h 322"/>
                <a:gd name="T64" fmla="*/ 370 w 448"/>
                <a:gd name="T65" fmla="*/ 186 h 322"/>
                <a:gd name="T66" fmla="*/ 378 w 448"/>
                <a:gd name="T67" fmla="*/ 142 h 322"/>
                <a:gd name="T68" fmla="*/ 406 w 448"/>
                <a:gd name="T69" fmla="*/ 128 h 322"/>
                <a:gd name="T70" fmla="*/ 426 w 448"/>
                <a:gd name="T71" fmla="*/ 108 h 322"/>
                <a:gd name="T72" fmla="*/ 438 w 448"/>
                <a:gd name="T73" fmla="*/ 104 h 322"/>
                <a:gd name="T74" fmla="*/ 446 w 448"/>
                <a:gd name="T75" fmla="*/ 90 h 322"/>
                <a:gd name="T76" fmla="*/ 448 w 448"/>
                <a:gd name="T77" fmla="*/ 72 h 322"/>
                <a:gd name="T78" fmla="*/ 438 w 448"/>
                <a:gd name="T79" fmla="*/ 52 h 322"/>
                <a:gd name="T80" fmla="*/ 422 w 448"/>
                <a:gd name="T81" fmla="*/ 56 h 322"/>
                <a:gd name="T82" fmla="*/ 394 w 448"/>
                <a:gd name="T83" fmla="*/ 52 h 322"/>
                <a:gd name="T84" fmla="*/ 376 w 448"/>
                <a:gd name="T85" fmla="*/ 44 h 322"/>
                <a:gd name="T86" fmla="*/ 368 w 448"/>
                <a:gd name="T87" fmla="*/ 40 h 322"/>
                <a:gd name="T88" fmla="*/ 366 w 448"/>
                <a:gd name="T89" fmla="*/ 54 h 322"/>
                <a:gd name="T90" fmla="*/ 340 w 448"/>
                <a:gd name="T91" fmla="*/ 68 h 322"/>
                <a:gd name="T92" fmla="*/ 314 w 448"/>
                <a:gd name="T93" fmla="*/ 68 h 322"/>
                <a:gd name="T94" fmla="*/ 294 w 448"/>
                <a:gd name="T95" fmla="*/ 46 h 322"/>
                <a:gd name="T96" fmla="*/ 276 w 448"/>
                <a:gd name="T97" fmla="*/ 20 h 322"/>
                <a:gd name="T98" fmla="*/ 242 w 448"/>
                <a:gd name="T99" fmla="*/ 22 h 322"/>
                <a:gd name="T100" fmla="*/ 224 w 448"/>
                <a:gd name="T101" fmla="*/ 36 h 322"/>
                <a:gd name="T102" fmla="*/ 208 w 448"/>
                <a:gd name="T103" fmla="*/ 46 h 322"/>
                <a:gd name="T104" fmla="*/ 190 w 448"/>
                <a:gd name="T105" fmla="*/ 34 h 322"/>
                <a:gd name="T106" fmla="*/ 192 w 448"/>
                <a:gd name="T107" fmla="*/ 10 h 322"/>
                <a:gd name="T108" fmla="*/ 176 w 448"/>
                <a:gd name="T109" fmla="*/ 0 h 322"/>
                <a:gd name="T110" fmla="*/ 148 w 448"/>
                <a:gd name="T111" fmla="*/ 2 h 322"/>
                <a:gd name="T112" fmla="*/ 140 w 448"/>
                <a:gd name="T113" fmla="*/ 14 h 322"/>
                <a:gd name="T114" fmla="*/ 140 w 448"/>
                <a:gd name="T115" fmla="*/ 32 h 322"/>
                <a:gd name="T116" fmla="*/ 114 w 448"/>
                <a:gd name="T117" fmla="*/ 52 h 322"/>
                <a:gd name="T118" fmla="*/ 90 w 448"/>
                <a:gd name="T119" fmla="*/ 64 h 322"/>
                <a:gd name="T120" fmla="*/ 66 w 448"/>
                <a:gd name="T121" fmla="*/ 60 h 3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48"/>
                <a:gd name="T184" fmla="*/ 0 h 322"/>
                <a:gd name="T185" fmla="*/ 448 w 448"/>
                <a:gd name="T186" fmla="*/ 322 h 3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48" h="322">
                  <a:moveTo>
                    <a:pt x="66" y="60"/>
                  </a:moveTo>
                  <a:lnTo>
                    <a:pt x="30" y="64"/>
                  </a:lnTo>
                  <a:lnTo>
                    <a:pt x="32" y="80"/>
                  </a:lnTo>
                  <a:lnTo>
                    <a:pt x="54" y="92"/>
                  </a:lnTo>
                  <a:lnTo>
                    <a:pt x="60" y="130"/>
                  </a:lnTo>
                  <a:lnTo>
                    <a:pt x="52" y="162"/>
                  </a:lnTo>
                  <a:lnTo>
                    <a:pt x="26" y="178"/>
                  </a:lnTo>
                  <a:lnTo>
                    <a:pt x="12" y="190"/>
                  </a:lnTo>
                  <a:lnTo>
                    <a:pt x="14" y="226"/>
                  </a:lnTo>
                  <a:lnTo>
                    <a:pt x="0" y="242"/>
                  </a:lnTo>
                  <a:lnTo>
                    <a:pt x="0" y="270"/>
                  </a:lnTo>
                  <a:lnTo>
                    <a:pt x="24" y="292"/>
                  </a:lnTo>
                  <a:lnTo>
                    <a:pt x="32" y="314"/>
                  </a:lnTo>
                  <a:lnTo>
                    <a:pt x="54" y="310"/>
                  </a:lnTo>
                  <a:lnTo>
                    <a:pt x="88" y="292"/>
                  </a:lnTo>
                  <a:lnTo>
                    <a:pt x="114" y="260"/>
                  </a:lnTo>
                  <a:lnTo>
                    <a:pt x="130" y="256"/>
                  </a:lnTo>
                  <a:lnTo>
                    <a:pt x="152" y="276"/>
                  </a:lnTo>
                  <a:lnTo>
                    <a:pt x="176" y="286"/>
                  </a:lnTo>
                  <a:lnTo>
                    <a:pt x="190" y="302"/>
                  </a:lnTo>
                  <a:lnTo>
                    <a:pt x="194" y="322"/>
                  </a:lnTo>
                  <a:lnTo>
                    <a:pt x="228" y="320"/>
                  </a:lnTo>
                  <a:lnTo>
                    <a:pt x="254" y="310"/>
                  </a:lnTo>
                  <a:lnTo>
                    <a:pt x="276" y="320"/>
                  </a:lnTo>
                  <a:lnTo>
                    <a:pt x="300" y="318"/>
                  </a:lnTo>
                  <a:lnTo>
                    <a:pt x="314" y="302"/>
                  </a:lnTo>
                  <a:lnTo>
                    <a:pt x="338" y="304"/>
                  </a:lnTo>
                  <a:lnTo>
                    <a:pt x="352" y="316"/>
                  </a:lnTo>
                  <a:lnTo>
                    <a:pt x="374" y="288"/>
                  </a:lnTo>
                  <a:lnTo>
                    <a:pt x="376" y="252"/>
                  </a:lnTo>
                  <a:lnTo>
                    <a:pt x="358" y="232"/>
                  </a:lnTo>
                  <a:lnTo>
                    <a:pt x="360" y="200"/>
                  </a:lnTo>
                  <a:lnTo>
                    <a:pt x="370" y="186"/>
                  </a:lnTo>
                  <a:lnTo>
                    <a:pt x="378" y="142"/>
                  </a:lnTo>
                  <a:lnTo>
                    <a:pt x="406" y="128"/>
                  </a:lnTo>
                  <a:lnTo>
                    <a:pt x="426" y="108"/>
                  </a:lnTo>
                  <a:lnTo>
                    <a:pt x="438" y="104"/>
                  </a:lnTo>
                  <a:lnTo>
                    <a:pt x="446" y="90"/>
                  </a:lnTo>
                  <a:lnTo>
                    <a:pt x="448" y="72"/>
                  </a:lnTo>
                  <a:lnTo>
                    <a:pt x="438" y="52"/>
                  </a:lnTo>
                  <a:lnTo>
                    <a:pt x="422" y="56"/>
                  </a:lnTo>
                  <a:lnTo>
                    <a:pt x="394" y="52"/>
                  </a:lnTo>
                  <a:lnTo>
                    <a:pt x="376" y="44"/>
                  </a:lnTo>
                  <a:lnTo>
                    <a:pt x="368" y="40"/>
                  </a:lnTo>
                  <a:lnTo>
                    <a:pt x="366" y="54"/>
                  </a:lnTo>
                  <a:lnTo>
                    <a:pt x="340" y="68"/>
                  </a:lnTo>
                  <a:lnTo>
                    <a:pt x="314" y="68"/>
                  </a:lnTo>
                  <a:lnTo>
                    <a:pt x="294" y="46"/>
                  </a:lnTo>
                  <a:lnTo>
                    <a:pt x="276" y="20"/>
                  </a:lnTo>
                  <a:lnTo>
                    <a:pt x="242" y="22"/>
                  </a:lnTo>
                  <a:lnTo>
                    <a:pt x="224" y="36"/>
                  </a:lnTo>
                  <a:lnTo>
                    <a:pt x="208" y="46"/>
                  </a:lnTo>
                  <a:lnTo>
                    <a:pt x="190" y="34"/>
                  </a:lnTo>
                  <a:lnTo>
                    <a:pt x="192" y="10"/>
                  </a:lnTo>
                  <a:lnTo>
                    <a:pt x="176" y="0"/>
                  </a:lnTo>
                  <a:lnTo>
                    <a:pt x="148" y="2"/>
                  </a:lnTo>
                  <a:lnTo>
                    <a:pt x="140" y="14"/>
                  </a:lnTo>
                  <a:lnTo>
                    <a:pt x="140" y="32"/>
                  </a:lnTo>
                  <a:lnTo>
                    <a:pt x="114" y="52"/>
                  </a:lnTo>
                  <a:lnTo>
                    <a:pt x="90" y="64"/>
                  </a:lnTo>
                  <a:lnTo>
                    <a:pt x="66" y="60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6" name="Freeform 57">
              <a:extLst>
                <a:ext uri="{FF2B5EF4-FFF2-40B4-BE49-F238E27FC236}">
                  <a16:creationId xmlns:a16="http://schemas.microsoft.com/office/drawing/2014/main" id="{A645E0FD-0FE0-4835-8357-7AF2072FBAFF}"/>
                </a:ext>
              </a:extLst>
            </p:cNvPr>
            <p:cNvSpPr>
              <a:spLocks/>
            </p:cNvSpPr>
            <p:nvPr/>
          </p:nvSpPr>
          <p:spPr bwMode="gray">
            <a:xfrm>
              <a:off x="2496" y="1912"/>
              <a:ext cx="448" cy="322"/>
            </a:xfrm>
            <a:custGeom>
              <a:avLst/>
              <a:gdLst>
                <a:gd name="T0" fmla="*/ 66 w 448"/>
                <a:gd name="T1" fmla="*/ 60 h 322"/>
                <a:gd name="T2" fmla="*/ 30 w 448"/>
                <a:gd name="T3" fmla="*/ 64 h 322"/>
                <a:gd name="T4" fmla="*/ 32 w 448"/>
                <a:gd name="T5" fmla="*/ 80 h 322"/>
                <a:gd name="T6" fmla="*/ 54 w 448"/>
                <a:gd name="T7" fmla="*/ 92 h 322"/>
                <a:gd name="T8" fmla="*/ 60 w 448"/>
                <a:gd name="T9" fmla="*/ 130 h 322"/>
                <a:gd name="T10" fmla="*/ 52 w 448"/>
                <a:gd name="T11" fmla="*/ 162 h 322"/>
                <a:gd name="T12" fmla="*/ 26 w 448"/>
                <a:gd name="T13" fmla="*/ 178 h 322"/>
                <a:gd name="T14" fmla="*/ 12 w 448"/>
                <a:gd name="T15" fmla="*/ 190 h 322"/>
                <a:gd name="T16" fmla="*/ 14 w 448"/>
                <a:gd name="T17" fmla="*/ 226 h 322"/>
                <a:gd name="T18" fmla="*/ 0 w 448"/>
                <a:gd name="T19" fmla="*/ 242 h 322"/>
                <a:gd name="T20" fmla="*/ 0 w 448"/>
                <a:gd name="T21" fmla="*/ 270 h 322"/>
                <a:gd name="T22" fmla="*/ 24 w 448"/>
                <a:gd name="T23" fmla="*/ 292 h 322"/>
                <a:gd name="T24" fmla="*/ 32 w 448"/>
                <a:gd name="T25" fmla="*/ 314 h 322"/>
                <a:gd name="T26" fmla="*/ 54 w 448"/>
                <a:gd name="T27" fmla="*/ 310 h 322"/>
                <a:gd name="T28" fmla="*/ 88 w 448"/>
                <a:gd name="T29" fmla="*/ 292 h 322"/>
                <a:gd name="T30" fmla="*/ 114 w 448"/>
                <a:gd name="T31" fmla="*/ 260 h 322"/>
                <a:gd name="T32" fmla="*/ 130 w 448"/>
                <a:gd name="T33" fmla="*/ 256 h 322"/>
                <a:gd name="T34" fmla="*/ 152 w 448"/>
                <a:gd name="T35" fmla="*/ 276 h 322"/>
                <a:gd name="T36" fmla="*/ 176 w 448"/>
                <a:gd name="T37" fmla="*/ 286 h 322"/>
                <a:gd name="T38" fmla="*/ 190 w 448"/>
                <a:gd name="T39" fmla="*/ 302 h 322"/>
                <a:gd name="T40" fmla="*/ 194 w 448"/>
                <a:gd name="T41" fmla="*/ 322 h 322"/>
                <a:gd name="T42" fmla="*/ 228 w 448"/>
                <a:gd name="T43" fmla="*/ 320 h 322"/>
                <a:gd name="T44" fmla="*/ 254 w 448"/>
                <a:gd name="T45" fmla="*/ 310 h 322"/>
                <a:gd name="T46" fmla="*/ 276 w 448"/>
                <a:gd name="T47" fmla="*/ 320 h 322"/>
                <a:gd name="T48" fmla="*/ 300 w 448"/>
                <a:gd name="T49" fmla="*/ 318 h 322"/>
                <a:gd name="T50" fmla="*/ 314 w 448"/>
                <a:gd name="T51" fmla="*/ 302 h 322"/>
                <a:gd name="T52" fmla="*/ 338 w 448"/>
                <a:gd name="T53" fmla="*/ 304 h 322"/>
                <a:gd name="T54" fmla="*/ 352 w 448"/>
                <a:gd name="T55" fmla="*/ 316 h 322"/>
                <a:gd name="T56" fmla="*/ 374 w 448"/>
                <a:gd name="T57" fmla="*/ 288 h 322"/>
                <a:gd name="T58" fmla="*/ 376 w 448"/>
                <a:gd name="T59" fmla="*/ 252 h 322"/>
                <a:gd name="T60" fmla="*/ 358 w 448"/>
                <a:gd name="T61" fmla="*/ 232 h 322"/>
                <a:gd name="T62" fmla="*/ 360 w 448"/>
                <a:gd name="T63" fmla="*/ 200 h 322"/>
                <a:gd name="T64" fmla="*/ 370 w 448"/>
                <a:gd name="T65" fmla="*/ 186 h 322"/>
                <a:gd name="T66" fmla="*/ 378 w 448"/>
                <a:gd name="T67" fmla="*/ 142 h 322"/>
                <a:gd name="T68" fmla="*/ 406 w 448"/>
                <a:gd name="T69" fmla="*/ 128 h 322"/>
                <a:gd name="T70" fmla="*/ 426 w 448"/>
                <a:gd name="T71" fmla="*/ 108 h 322"/>
                <a:gd name="T72" fmla="*/ 438 w 448"/>
                <a:gd name="T73" fmla="*/ 104 h 322"/>
                <a:gd name="T74" fmla="*/ 446 w 448"/>
                <a:gd name="T75" fmla="*/ 90 h 322"/>
                <a:gd name="T76" fmla="*/ 448 w 448"/>
                <a:gd name="T77" fmla="*/ 72 h 322"/>
                <a:gd name="T78" fmla="*/ 438 w 448"/>
                <a:gd name="T79" fmla="*/ 52 h 322"/>
                <a:gd name="T80" fmla="*/ 422 w 448"/>
                <a:gd name="T81" fmla="*/ 56 h 322"/>
                <a:gd name="T82" fmla="*/ 394 w 448"/>
                <a:gd name="T83" fmla="*/ 52 h 322"/>
                <a:gd name="T84" fmla="*/ 376 w 448"/>
                <a:gd name="T85" fmla="*/ 44 h 322"/>
                <a:gd name="T86" fmla="*/ 368 w 448"/>
                <a:gd name="T87" fmla="*/ 40 h 322"/>
                <a:gd name="T88" fmla="*/ 366 w 448"/>
                <a:gd name="T89" fmla="*/ 54 h 322"/>
                <a:gd name="T90" fmla="*/ 340 w 448"/>
                <a:gd name="T91" fmla="*/ 68 h 322"/>
                <a:gd name="T92" fmla="*/ 314 w 448"/>
                <a:gd name="T93" fmla="*/ 68 h 322"/>
                <a:gd name="T94" fmla="*/ 294 w 448"/>
                <a:gd name="T95" fmla="*/ 46 h 322"/>
                <a:gd name="T96" fmla="*/ 276 w 448"/>
                <a:gd name="T97" fmla="*/ 20 h 322"/>
                <a:gd name="T98" fmla="*/ 242 w 448"/>
                <a:gd name="T99" fmla="*/ 22 h 322"/>
                <a:gd name="T100" fmla="*/ 224 w 448"/>
                <a:gd name="T101" fmla="*/ 36 h 322"/>
                <a:gd name="T102" fmla="*/ 208 w 448"/>
                <a:gd name="T103" fmla="*/ 46 h 322"/>
                <a:gd name="T104" fmla="*/ 190 w 448"/>
                <a:gd name="T105" fmla="*/ 34 h 322"/>
                <a:gd name="T106" fmla="*/ 192 w 448"/>
                <a:gd name="T107" fmla="*/ 10 h 322"/>
                <a:gd name="T108" fmla="*/ 176 w 448"/>
                <a:gd name="T109" fmla="*/ 0 h 322"/>
                <a:gd name="T110" fmla="*/ 148 w 448"/>
                <a:gd name="T111" fmla="*/ 2 h 322"/>
                <a:gd name="T112" fmla="*/ 140 w 448"/>
                <a:gd name="T113" fmla="*/ 14 h 322"/>
                <a:gd name="T114" fmla="*/ 140 w 448"/>
                <a:gd name="T115" fmla="*/ 32 h 322"/>
                <a:gd name="T116" fmla="*/ 114 w 448"/>
                <a:gd name="T117" fmla="*/ 52 h 322"/>
                <a:gd name="T118" fmla="*/ 90 w 448"/>
                <a:gd name="T119" fmla="*/ 64 h 322"/>
                <a:gd name="T120" fmla="*/ 66 w 448"/>
                <a:gd name="T121" fmla="*/ 60 h 3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48"/>
                <a:gd name="T184" fmla="*/ 0 h 322"/>
                <a:gd name="T185" fmla="*/ 448 w 448"/>
                <a:gd name="T186" fmla="*/ 322 h 3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48" h="322">
                  <a:moveTo>
                    <a:pt x="66" y="60"/>
                  </a:moveTo>
                  <a:lnTo>
                    <a:pt x="30" y="64"/>
                  </a:lnTo>
                  <a:lnTo>
                    <a:pt x="32" y="80"/>
                  </a:lnTo>
                  <a:lnTo>
                    <a:pt x="54" y="92"/>
                  </a:lnTo>
                  <a:lnTo>
                    <a:pt x="60" y="130"/>
                  </a:lnTo>
                  <a:lnTo>
                    <a:pt x="52" y="162"/>
                  </a:lnTo>
                  <a:lnTo>
                    <a:pt x="26" y="178"/>
                  </a:lnTo>
                  <a:lnTo>
                    <a:pt x="12" y="190"/>
                  </a:lnTo>
                  <a:lnTo>
                    <a:pt x="14" y="226"/>
                  </a:lnTo>
                  <a:lnTo>
                    <a:pt x="0" y="242"/>
                  </a:lnTo>
                  <a:lnTo>
                    <a:pt x="0" y="270"/>
                  </a:lnTo>
                  <a:lnTo>
                    <a:pt x="24" y="292"/>
                  </a:lnTo>
                  <a:lnTo>
                    <a:pt x="32" y="314"/>
                  </a:lnTo>
                  <a:lnTo>
                    <a:pt x="54" y="310"/>
                  </a:lnTo>
                  <a:lnTo>
                    <a:pt x="88" y="292"/>
                  </a:lnTo>
                  <a:lnTo>
                    <a:pt x="114" y="260"/>
                  </a:lnTo>
                  <a:lnTo>
                    <a:pt x="130" y="256"/>
                  </a:lnTo>
                  <a:lnTo>
                    <a:pt x="152" y="276"/>
                  </a:lnTo>
                  <a:lnTo>
                    <a:pt x="176" y="286"/>
                  </a:lnTo>
                  <a:lnTo>
                    <a:pt x="190" y="302"/>
                  </a:lnTo>
                  <a:lnTo>
                    <a:pt x="194" y="322"/>
                  </a:lnTo>
                  <a:lnTo>
                    <a:pt x="228" y="320"/>
                  </a:lnTo>
                  <a:lnTo>
                    <a:pt x="254" y="310"/>
                  </a:lnTo>
                  <a:lnTo>
                    <a:pt x="276" y="320"/>
                  </a:lnTo>
                  <a:lnTo>
                    <a:pt x="300" y="318"/>
                  </a:lnTo>
                  <a:lnTo>
                    <a:pt x="314" y="302"/>
                  </a:lnTo>
                  <a:lnTo>
                    <a:pt x="338" y="304"/>
                  </a:lnTo>
                  <a:lnTo>
                    <a:pt x="352" y="316"/>
                  </a:lnTo>
                  <a:lnTo>
                    <a:pt x="374" y="288"/>
                  </a:lnTo>
                  <a:lnTo>
                    <a:pt x="376" y="252"/>
                  </a:lnTo>
                  <a:lnTo>
                    <a:pt x="358" y="232"/>
                  </a:lnTo>
                  <a:lnTo>
                    <a:pt x="360" y="200"/>
                  </a:lnTo>
                  <a:lnTo>
                    <a:pt x="370" y="186"/>
                  </a:lnTo>
                  <a:lnTo>
                    <a:pt x="378" y="142"/>
                  </a:lnTo>
                  <a:lnTo>
                    <a:pt x="406" y="128"/>
                  </a:lnTo>
                  <a:lnTo>
                    <a:pt x="426" y="108"/>
                  </a:lnTo>
                  <a:lnTo>
                    <a:pt x="438" y="104"/>
                  </a:lnTo>
                  <a:lnTo>
                    <a:pt x="446" y="90"/>
                  </a:lnTo>
                  <a:lnTo>
                    <a:pt x="448" y="72"/>
                  </a:lnTo>
                  <a:lnTo>
                    <a:pt x="438" y="52"/>
                  </a:lnTo>
                  <a:lnTo>
                    <a:pt x="422" y="56"/>
                  </a:lnTo>
                  <a:lnTo>
                    <a:pt x="394" y="52"/>
                  </a:lnTo>
                  <a:lnTo>
                    <a:pt x="376" y="44"/>
                  </a:lnTo>
                  <a:lnTo>
                    <a:pt x="368" y="40"/>
                  </a:lnTo>
                  <a:lnTo>
                    <a:pt x="366" y="54"/>
                  </a:lnTo>
                  <a:lnTo>
                    <a:pt x="340" y="68"/>
                  </a:lnTo>
                  <a:lnTo>
                    <a:pt x="314" y="68"/>
                  </a:lnTo>
                  <a:lnTo>
                    <a:pt x="294" y="46"/>
                  </a:lnTo>
                  <a:lnTo>
                    <a:pt x="276" y="20"/>
                  </a:lnTo>
                  <a:lnTo>
                    <a:pt x="242" y="22"/>
                  </a:lnTo>
                  <a:lnTo>
                    <a:pt x="224" y="36"/>
                  </a:lnTo>
                  <a:lnTo>
                    <a:pt x="208" y="46"/>
                  </a:lnTo>
                  <a:lnTo>
                    <a:pt x="190" y="34"/>
                  </a:lnTo>
                  <a:lnTo>
                    <a:pt x="192" y="10"/>
                  </a:lnTo>
                  <a:lnTo>
                    <a:pt x="176" y="0"/>
                  </a:lnTo>
                  <a:lnTo>
                    <a:pt x="148" y="2"/>
                  </a:lnTo>
                  <a:lnTo>
                    <a:pt x="140" y="14"/>
                  </a:lnTo>
                  <a:lnTo>
                    <a:pt x="140" y="32"/>
                  </a:lnTo>
                  <a:lnTo>
                    <a:pt x="114" y="52"/>
                  </a:lnTo>
                  <a:lnTo>
                    <a:pt x="90" y="64"/>
                  </a:lnTo>
                  <a:lnTo>
                    <a:pt x="66" y="60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7" name="Freeform 58">
              <a:extLst>
                <a:ext uri="{FF2B5EF4-FFF2-40B4-BE49-F238E27FC236}">
                  <a16:creationId xmlns:a16="http://schemas.microsoft.com/office/drawing/2014/main" id="{5F4A9450-BD93-4DBE-97BB-5F871A6339CF}"/>
                </a:ext>
              </a:extLst>
            </p:cNvPr>
            <p:cNvSpPr>
              <a:spLocks/>
            </p:cNvSpPr>
            <p:nvPr/>
          </p:nvSpPr>
          <p:spPr bwMode="gray">
            <a:xfrm>
              <a:off x="2848" y="2016"/>
              <a:ext cx="488" cy="452"/>
            </a:xfrm>
            <a:custGeom>
              <a:avLst/>
              <a:gdLst>
                <a:gd name="T0" fmla="*/ 22 w 488"/>
                <a:gd name="T1" fmla="*/ 184 h 452"/>
                <a:gd name="T2" fmla="*/ 6 w 488"/>
                <a:gd name="T3" fmla="*/ 128 h 452"/>
                <a:gd name="T4" fmla="*/ 18 w 488"/>
                <a:gd name="T5" fmla="*/ 82 h 452"/>
                <a:gd name="T6" fmla="*/ 56 w 488"/>
                <a:gd name="T7" fmla="*/ 24 h 452"/>
                <a:gd name="T8" fmla="*/ 88 w 488"/>
                <a:gd name="T9" fmla="*/ 0 h 452"/>
                <a:gd name="T10" fmla="*/ 124 w 488"/>
                <a:gd name="T11" fmla="*/ 18 h 452"/>
                <a:gd name="T12" fmla="*/ 172 w 488"/>
                <a:gd name="T13" fmla="*/ 32 h 452"/>
                <a:gd name="T14" fmla="*/ 186 w 488"/>
                <a:gd name="T15" fmla="*/ 84 h 452"/>
                <a:gd name="T16" fmla="*/ 240 w 488"/>
                <a:gd name="T17" fmla="*/ 92 h 452"/>
                <a:gd name="T18" fmla="*/ 268 w 488"/>
                <a:gd name="T19" fmla="*/ 86 h 452"/>
                <a:gd name="T20" fmla="*/ 310 w 488"/>
                <a:gd name="T21" fmla="*/ 108 h 452"/>
                <a:gd name="T22" fmla="*/ 370 w 488"/>
                <a:gd name="T23" fmla="*/ 120 h 452"/>
                <a:gd name="T24" fmla="*/ 436 w 488"/>
                <a:gd name="T25" fmla="*/ 84 h 452"/>
                <a:gd name="T26" fmla="*/ 424 w 488"/>
                <a:gd name="T27" fmla="*/ 120 h 452"/>
                <a:gd name="T28" fmla="*/ 450 w 488"/>
                <a:gd name="T29" fmla="*/ 144 h 452"/>
                <a:gd name="T30" fmla="*/ 488 w 488"/>
                <a:gd name="T31" fmla="*/ 164 h 452"/>
                <a:gd name="T32" fmla="*/ 462 w 488"/>
                <a:gd name="T33" fmla="*/ 194 h 452"/>
                <a:gd name="T34" fmla="*/ 382 w 488"/>
                <a:gd name="T35" fmla="*/ 254 h 452"/>
                <a:gd name="T36" fmla="*/ 364 w 488"/>
                <a:gd name="T37" fmla="*/ 286 h 452"/>
                <a:gd name="T38" fmla="*/ 310 w 488"/>
                <a:gd name="T39" fmla="*/ 280 h 452"/>
                <a:gd name="T40" fmla="*/ 270 w 488"/>
                <a:gd name="T41" fmla="*/ 324 h 452"/>
                <a:gd name="T42" fmla="*/ 306 w 488"/>
                <a:gd name="T43" fmla="*/ 346 h 452"/>
                <a:gd name="T44" fmla="*/ 330 w 488"/>
                <a:gd name="T45" fmla="*/ 310 h 452"/>
                <a:gd name="T46" fmla="*/ 364 w 488"/>
                <a:gd name="T47" fmla="*/ 330 h 452"/>
                <a:gd name="T48" fmla="*/ 352 w 488"/>
                <a:gd name="T49" fmla="*/ 360 h 452"/>
                <a:gd name="T50" fmla="*/ 356 w 488"/>
                <a:gd name="T51" fmla="*/ 398 h 452"/>
                <a:gd name="T52" fmla="*/ 318 w 488"/>
                <a:gd name="T53" fmla="*/ 446 h 452"/>
                <a:gd name="T54" fmla="*/ 266 w 488"/>
                <a:gd name="T55" fmla="*/ 434 h 452"/>
                <a:gd name="T56" fmla="*/ 224 w 488"/>
                <a:gd name="T57" fmla="*/ 390 h 452"/>
                <a:gd name="T58" fmla="*/ 158 w 488"/>
                <a:gd name="T59" fmla="*/ 400 h 452"/>
                <a:gd name="T60" fmla="*/ 148 w 488"/>
                <a:gd name="T61" fmla="*/ 448 h 452"/>
                <a:gd name="T62" fmla="*/ 106 w 488"/>
                <a:gd name="T63" fmla="*/ 434 h 452"/>
                <a:gd name="T64" fmla="*/ 76 w 488"/>
                <a:gd name="T65" fmla="*/ 398 h 452"/>
                <a:gd name="T66" fmla="*/ 62 w 488"/>
                <a:gd name="T67" fmla="*/ 364 h 452"/>
                <a:gd name="T68" fmla="*/ 52 w 488"/>
                <a:gd name="T69" fmla="*/ 308 h 452"/>
                <a:gd name="T70" fmla="*/ 14 w 488"/>
                <a:gd name="T71" fmla="*/ 268 h 452"/>
                <a:gd name="T72" fmla="*/ 2 w 488"/>
                <a:gd name="T73" fmla="*/ 224 h 4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88"/>
                <a:gd name="T112" fmla="*/ 0 h 452"/>
                <a:gd name="T113" fmla="*/ 488 w 488"/>
                <a:gd name="T114" fmla="*/ 452 h 4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88" h="452">
                  <a:moveTo>
                    <a:pt x="0" y="212"/>
                  </a:moveTo>
                  <a:lnTo>
                    <a:pt x="22" y="184"/>
                  </a:lnTo>
                  <a:lnTo>
                    <a:pt x="24" y="148"/>
                  </a:lnTo>
                  <a:lnTo>
                    <a:pt x="6" y="128"/>
                  </a:lnTo>
                  <a:lnTo>
                    <a:pt x="8" y="96"/>
                  </a:lnTo>
                  <a:lnTo>
                    <a:pt x="18" y="82"/>
                  </a:lnTo>
                  <a:lnTo>
                    <a:pt x="26" y="38"/>
                  </a:lnTo>
                  <a:lnTo>
                    <a:pt x="56" y="24"/>
                  </a:lnTo>
                  <a:lnTo>
                    <a:pt x="74" y="4"/>
                  </a:lnTo>
                  <a:lnTo>
                    <a:pt x="88" y="0"/>
                  </a:lnTo>
                  <a:lnTo>
                    <a:pt x="114" y="8"/>
                  </a:lnTo>
                  <a:lnTo>
                    <a:pt x="124" y="18"/>
                  </a:lnTo>
                  <a:lnTo>
                    <a:pt x="154" y="18"/>
                  </a:lnTo>
                  <a:lnTo>
                    <a:pt x="172" y="32"/>
                  </a:lnTo>
                  <a:lnTo>
                    <a:pt x="186" y="56"/>
                  </a:lnTo>
                  <a:lnTo>
                    <a:pt x="186" y="84"/>
                  </a:lnTo>
                  <a:lnTo>
                    <a:pt x="204" y="94"/>
                  </a:lnTo>
                  <a:lnTo>
                    <a:pt x="240" y="92"/>
                  </a:lnTo>
                  <a:lnTo>
                    <a:pt x="256" y="94"/>
                  </a:lnTo>
                  <a:lnTo>
                    <a:pt x="268" y="86"/>
                  </a:lnTo>
                  <a:lnTo>
                    <a:pt x="290" y="86"/>
                  </a:lnTo>
                  <a:lnTo>
                    <a:pt x="310" y="108"/>
                  </a:lnTo>
                  <a:lnTo>
                    <a:pt x="348" y="114"/>
                  </a:lnTo>
                  <a:lnTo>
                    <a:pt x="370" y="120"/>
                  </a:lnTo>
                  <a:lnTo>
                    <a:pt x="408" y="82"/>
                  </a:lnTo>
                  <a:lnTo>
                    <a:pt x="436" y="84"/>
                  </a:lnTo>
                  <a:lnTo>
                    <a:pt x="442" y="104"/>
                  </a:lnTo>
                  <a:lnTo>
                    <a:pt x="424" y="120"/>
                  </a:lnTo>
                  <a:lnTo>
                    <a:pt x="430" y="138"/>
                  </a:lnTo>
                  <a:lnTo>
                    <a:pt x="450" y="144"/>
                  </a:lnTo>
                  <a:lnTo>
                    <a:pt x="468" y="162"/>
                  </a:lnTo>
                  <a:lnTo>
                    <a:pt x="488" y="164"/>
                  </a:lnTo>
                  <a:lnTo>
                    <a:pt x="486" y="182"/>
                  </a:lnTo>
                  <a:lnTo>
                    <a:pt x="462" y="194"/>
                  </a:lnTo>
                  <a:lnTo>
                    <a:pt x="414" y="230"/>
                  </a:lnTo>
                  <a:lnTo>
                    <a:pt x="382" y="254"/>
                  </a:lnTo>
                  <a:lnTo>
                    <a:pt x="376" y="278"/>
                  </a:lnTo>
                  <a:lnTo>
                    <a:pt x="364" y="286"/>
                  </a:lnTo>
                  <a:lnTo>
                    <a:pt x="330" y="276"/>
                  </a:lnTo>
                  <a:lnTo>
                    <a:pt x="310" y="280"/>
                  </a:lnTo>
                  <a:lnTo>
                    <a:pt x="278" y="302"/>
                  </a:lnTo>
                  <a:lnTo>
                    <a:pt x="270" y="324"/>
                  </a:lnTo>
                  <a:lnTo>
                    <a:pt x="284" y="344"/>
                  </a:lnTo>
                  <a:lnTo>
                    <a:pt x="306" y="346"/>
                  </a:lnTo>
                  <a:lnTo>
                    <a:pt x="320" y="322"/>
                  </a:lnTo>
                  <a:lnTo>
                    <a:pt x="330" y="310"/>
                  </a:lnTo>
                  <a:lnTo>
                    <a:pt x="354" y="310"/>
                  </a:lnTo>
                  <a:lnTo>
                    <a:pt x="364" y="330"/>
                  </a:lnTo>
                  <a:lnTo>
                    <a:pt x="348" y="342"/>
                  </a:lnTo>
                  <a:lnTo>
                    <a:pt x="352" y="360"/>
                  </a:lnTo>
                  <a:lnTo>
                    <a:pt x="362" y="374"/>
                  </a:lnTo>
                  <a:lnTo>
                    <a:pt x="356" y="398"/>
                  </a:lnTo>
                  <a:lnTo>
                    <a:pt x="332" y="428"/>
                  </a:lnTo>
                  <a:lnTo>
                    <a:pt x="318" y="446"/>
                  </a:lnTo>
                  <a:lnTo>
                    <a:pt x="288" y="446"/>
                  </a:lnTo>
                  <a:lnTo>
                    <a:pt x="266" y="434"/>
                  </a:lnTo>
                  <a:lnTo>
                    <a:pt x="242" y="412"/>
                  </a:lnTo>
                  <a:lnTo>
                    <a:pt x="224" y="390"/>
                  </a:lnTo>
                  <a:lnTo>
                    <a:pt x="200" y="400"/>
                  </a:lnTo>
                  <a:lnTo>
                    <a:pt x="158" y="400"/>
                  </a:lnTo>
                  <a:lnTo>
                    <a:pt x="150" y="408"/>
                  </a:lnTo>
                  <a:lnTo>
                    <a:pt x="148" y="448"/>
                  </a:lnTo>
                  <a:lnTo>
                    <a:pt x="132" y="452"/>
                  </a:lnTo>
                  <a:lnTo>
                    <a:pt x="106" y="434"/>
                  </a:lnTo>
                  <a:lnTo>
                    <a:pt x="82" y="432"/>
                  </a:lnTo>
                  <a:lnTo>
                    <a:pt x="76" y="398"/>
                  </a:lnTo>
                  <a:lnTo>
                    <a:pt x="74" y="370"/>
                  </a:lnTo>
                  <a:lnTo>
                    <a:pt x="62" y="364"/>
                  </a:lnTo>
                  <a:lnTo>
                    <a:pt x="64" y="324"/>
                  </a:lnTo>
                  <a:lnTo>
                    <a:pt x="52" y="308"/>
                  </a:lnTo>
                  <a:lnTo>
                    <a:pt x="36" y="290"/>
                  </a:lnTo>
                  <a:lnTo>
                    <a:pt x="14" y="268"/>
                  </a:lnTo>
                  <a:lnTo>
                    <a:pt x="14" y="236"/>
                  </a:lnTo>
                  <a:lnTo>
                    <a:pt x="2" y="224"/>
                  </a:lnTo>
                  <a:lnTo>
                    <a:pt x="0" y="212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8" name="Freeform 59">
              <a:extLst>
                <a:ext uri="{FF2B5EF4-FFF2-40B4-BE49-F238E27FC236}">
                  <a16:creationId xmlns:a16="http://schemas.microsoft.com/office/drawing/2014/main" id="{6B586CC2-6140-4249-BD2E-0174183118F9}"/>
                </a:ext>
              </a:extLst>
            </p:cNvPr>
            <p:cNvSpPr>
              <a:spLocks/>
            </p:cNvSpPr>
            <p:nvPr/>
          </p:nvSpPr>
          <p:spPr bwMode="gray">
            <a:xfrm>
              <a:off x="2848" y="2016"/>
              <a:ext cx="488" cy="452"/>
            </a:xfrm>
            <a:custGeom>
              <a:avLst/>
              <a:gdLst>
                <a:gd name="T0" fmla="*/ 22 w 488"/>
                <a:gd name="T1" fmla="*/ 184 h 452"/>
                <a:gd name="T2" fmla="*/ 6 w 488"/>
                <a:gd name="T3" fmla="*/ 128 h 452"/>
                <a:gd name="T4" fmla="*/ 18 w 488"/>
                <a:gd name="T5" fmla="*/ 82 h 452"/>
                <a:gd name="T6" fmla="*/ 56 w 488"/>
                <a:gd name="T7" fmla="*/ 24 h 452"/>
                <a:gd name="T8" fmla="*/ 88 w 488"/>
                <a:gd name="T9" fmla="*/ 0 h 452"/>
                <a:gd name="T10" fmla="*/ 124 w 488"/>
                <a:gd name="T11" fmla="*/ 18 h 452"/>
                <a:gd name="T12" fmla="*/ 172 w 488"/>
                <a:gd name="T13" fmla="*/ 32 h 452"/>
                <a:gd name="T14" fmla="*/ 186 w 488"/>
                <a:gd name="T15" fmla="*/ 84 h 452"/>
                <a:gd name="T16" fmla="*/ 240 w 488"/>
                <a:gd name="T17" fmla="*/ 92 h 452"/>
                <a:gd name="T18" fmla="*/ 268 w 488"/>
                <a:gd name="T19" fmla="*/ 86 h 452"/>
                <a:gd name="T20" fmla="*/ 310 w 488"/>
                <a:gd name="T21" fmla="*/ 108 h 452"/>
                <a:gd name="T22" fmla="*/ 370 w 488"/>
                <a:gd name="T23" fmla="*/ 120 h 452"/>
                <a:gd name="T24" fmla="*/ 436 w 488"/>
                <a:gd name="T25" fmla="*/ 84 h 452"/>
                <a:gd name="T26" fmla="*/ 424 w 488"/>
                <a:gd name="T27" fmla="*/ 120 h 452"/>
                <a:gd name="T28" fmla="*/ 450 w 488"/>
                <a:gd name="T29" fmla="*/ 144 h 452"/>
                <a:gd name="T30" fmla="*/ 488 w 488"/>
                <a:gd name="T31" fmla="*/ 164 h 452"/>
                <a:gd name="T32" fmla="*/ 462 w 488"/>
                <a:gd name="T33" fmla="*/ 194 h 452"/>
                <a:gd name="T34" fmla="*/ 382 w 488"/>
                <a:gd name="T35" fmla="*/ 254 h 452"/>
                <a:gd name="T36" fmla="*/ 364 w 488"/>
                <a:gd name="T37" fmla="*/ 286 h 452"/>
                <a:gd name="T38" fmla="*/ 310 w 488"/>
                <a:gd name="T39" fmla="*/ 280 h 452"/>
                <a:gd name="T40" fmla="*/ 270 w 488"/>
                <a:gd name="T41" fmla="*/ 324 h 452"/>
                <a:gd name="T42" fmla="*/ 306 w 488"/>
                <a:gd name="T43" fmla="*/ 346 h 452"/>
                <a:gd name="T44" fmla="*/ 330 w 488"/>
                <a:gd name="T45" fmla="*/ 310 h 452"/>
                <a:gd name="T46" fmla="*/ 364 w 488"/>
                <a:gd name="T47" fmla="*/ 330 h 452"/>
                <a:gd name="T48" fmla="*/ 352 w 488"/>
                <a:gd name="T49" fmla="*/ 360 h 452"/>
                <a:gd name="T50" fmla="*/ 356 w 488"/>
                <a:gd name="T51" fmla="*/ 398 h 452"/>
                <a:gd name="T52" fmla="*/ 318 w 488"/>
                <a:gd name="T53" fmla="*/ 446 h 452"/>
                <a:gd name="T54" fmla="*/ 266 w 488"/>
                <a:gd name="T55" fmla="*/ 434 h 452"/>
                <a:gd name="T56" fmla="*/ 224 w 488"/>
                <a:gd name="T57" fmla="*/ 390 h 452"/>
                <a:gd name="T58" fmla="*/ 158 w 488"/>
                <a:gd name="T59" fmla="*/ 400 h 452"/>
                <a:gd name="T60" fmla="*/ 148 w 488"/>
                <a:gd name="T61" fmla="*/ 448 h 452"/>
                <a:gd name="T62" fmla="*/ 106 w 488"/>
                <a:gd name="T63" fmla="*/ 434 h 452"/>
                <a:gd name="T64" fmla="*/ 76 w 488"/>
                <a:gd name="T65" fmla="*/ 398 h 452"/>
                <a:gd name="T66" fmla="*/ 62 w 488"/>
                <a:gd name="T67" fmla="*/ 364 h 452"/>
                <a:gd name="T68" fmla="*/ 52 w 488"/>
                <a:gd name="T69" fmla="*/ 308 h 452"/>
                <a:gd name="T70" fmla="*/ 14 w 488"/>
                <a:gd name="T71" fmla="*/ 268 h 452"/>
                <a:gd name="T72" fmla="*/ 2 w 488"/>
                <a:gd name="T73" fmla="*/ 224 h 4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88"/>
                <a:gd name="T112" fmla="*/ 0 h 452"/>
                <a:gd name="T113" fmla="*/ 488 w 488"/>
                <a:gd name="T114" fmla="*/ 452 h 4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88" h="452">
                  <a:moveTo>
                    <a:pt x="0" y="212"/>
                  </a:moveTo>
                  <a:lnTo>
                    <a:pt x="22" y="184"/>
                  </a:lnTo>
                  <a:lnTo>
                    <a:pt x="24" y="148"/>
                  </a:lnTo>
                  <a:lnTo>
                    <a:pt x="6" y="128"/>
                  </a:lnTo>
                  <a:lnTo>
                    <a:pt x="8" y="96"/>
                  </a:lnTo>
                  <a:lnTo>
                    <a:pt x="18" y="82"/>
                  </a:lnTo>
                  <a:lnTo>
                    <a:pt x="26" y="38"/>
                  </a:lnTo>
                  <a:lnTo>
                    <a:pt x="56" y="24"/>
                  </a:lnTo>
                  <a:lnTo>
                    <a:pt x="74" y="4"/>
                  </a:lnTo>
                  <a:lnTo>
                    <a:pt x="88" y="0"/>
                  </a:lnTo>
                  <a:lnTo>
                    <a:pt x="114" y="8"/>
                  </a:lnTo>
                  <a:lnTo>
                    <a:pt x="124" y="18"/>
                  </a:lnTo>
                  <a:lnTo>
                    <a:pt x="154" y="18"/>
                  </a:lnTo>
                  <a:lnTo>
                    <a:pt x="172" y="32"/>
                  </a:lnTo>
                  <a:lnTo>
                    <a:pt x="186" y="56"/>
                  </a:lnTo>
                  <a:lnTo>
                    <a:pt x="186" y="84"/>
                  </a:lnTo>
                  <a:lnTo>
                    <a:pt x="204" y="94"/>
                  </a:lnTo>
                  <a:lnTo>
                    <a:pt x="240" y="92"/>
                  </a:lnTo>
                  <a:lnTo>
                    <a:pt x="256" y="94"/>
                  </a:lnTo>
                  <a:lnTo>
                    <a:pt x="268" y="86"/>
                  </a:lnTo>
                  <a:lnTo>
                    <a:pt x="290" y="86"/>
                  </a:lnTo>
                  <a:lnTo>
                    <a:pt x="310" y="108"/>
                  </a:lnTo>
                  <a:lnTo>
                    <a:pt x="348" y="114"/>
                  </a:lnTo>
                  <a:lnTo>
                    <a:pt x="370" y="120"/>
                  </a:lnTo>
                  <a:lnTo>
                    <a:pt x="408" y="82"/>
                  </a:lnTo>
                  <a:lnTo>
                    <a:pt x="436" y="84"/>
                  </a:lnTo>
                  <a:lnTo>
                    <a:pt x="442" y="104"/>
                  </a:lnTo>
                  <a:lnTo>
                    <a:pt x="424" y="120"/>
                  </a:lnTo>
                  <a:lnTo>
                    <a:pt x="430" y="138"/>
                  </a:lnTo>
                  <a:lnTo>
                    <a:pt x="450" y="144"/>
                  </a:lnTo>
                  <a:lnTo>
                    <a:pt x="468" y="162"/>
                  </a:lnTo>
                  <a:lnTo>
                    <a:pt x="488" y="164"/>
                  </a:lnTo>
                  <a:lnTo>
                    <a:pt x="486" y="182"/>
                  </a:lnTo>
                  <a:lnTo>
                    <a:pt x="462" y="194"/>
                  </a:lnTo>
                  <a:lnTo>
                    <a:pt x="414" y="230"/>
                  </a:lnTo>
                  <a:lnTo>
                    <a:pt x="382" y="254"/>
                  </a:lnTo>
                  <a:lnTo>
                    <a:pt x="376" y="278"/>
                  </a:lnTo>
                  <a:lnTo>
                    <a:pt x="364" y="286"/>
                  </a:lnTo>
                  <a:lnTo>
                    <a:pt x="330" y="276"/>
                  </a:lnTo>
                  <a:lnTo>
                    <a:pt x="310" y="280"/>
                  </a:lnTo>
                  <a:lnTo>
                    <a:pt x="278" y="302"/>
                  </a:lnTo>
                  <a:lnTo>
                    <a:pt x="270" y="324"/>
                  </a:lnTo>
                  <a:lnTo>
                    <a:pt x="284" y="344"/>
                  </a:lnTo>
                  <a:lnTo>
                    <a:pt x="306" y="346"/>
                  </a:lnTo>
                  <a:lnTo>
                    <a:pt x="320" y="322"/>
                  </a:lnTo>
                  <a:lnTo>
                    <a:pt x="330" y="310"/>
                  </a:lnTo>
                  <a:lnTo>
                    <a:pt x="354" y="310"/>
                  </a:lnTo>
                  <a:lnTo>
                    <a:pt x="364" y="330"/>
                  </a:lnTo>
                  <a:lnTo>
                    <a:pt x="348" y="342"/>
                  </a:lnTo>
                  <a:lnTo>
                    <a:pt x="352" y="360"/>
                  </a:lnTo>
                  <a:lnTo>
                    <a:pt x="362" y="374"/>
                  </a:lnTo>
                  <a:lnTo>
                    <a:pt x="356" y="398"/>
                  </a:lnTo>
                  <a:lnTo>
                    <a:pt x="332" y="428"/>
                  </a:lnTo>
                  <a:lnTo>
                    <a:pt x="318" y="446"/>
                  </a:lnTo>
                  <a:lnTo>
                    <a:pt x="288" y="446"/>
                  </a:lnTo>
                  <a:lnTo>
                    <a:pt x="266" y="434"/>
                  </a:lnTo>
                  <a:lnTo>
                    <a:pt x="242" y="412"/>
                  </a:lnTo>
                  <a:lnTo>
                    <a:pt x="224" y="390"/>
                  </a:lnTo>
                  <a:lnTo>
                    <a:pt x="200" y="400"/>
                  </a:lnTo>
                  <a:lnTo>
                    <a:pt x="158" y="400"/>
                  </a:lnTo>
                  <a:lnTo>
                    <a:pt x="150" y="408"/>
                  </a:lnTo>
                  <a:lnTo>
                    <a:pt x="148" y="448"/>
                  </a:lnTo>
                  <a:lnTo>
                    <a:pt x="132" y="452"/>
                  </a:lnTo>
                  <a:lnTo>
                    <a:pt x="106" y="434"/>
                  </a:lnTo>
                  <a:lnTo>
                    <a:pt x="82" y="432"/>
                  </a:lnTo>
                  <a:lnTo>
                    <a:pt x="76" y="398"/>
                  </a:lnTo>
                  <a:lnTo>
                    <a:pt x="74" y="370"/>
                  </a:lnTo>
                  <a:lnTo>
                    <a:pt x="62" y="364"/>
                  </a:lnTo>
                  <a:lnTo>
                    <a:pt x="64" y="324"/>
                  </a:lnTo>
                  <a:lnTo>
                    <a:pt x="52" y="308"/>
                  </a:lnTo>
                  <a:lnTo>
                    <a:pt x="36" y="290"/>
                  </a:lnTo>
                  <a:lnTo>
                    <a:pt x="14" y="268"/>
                  </a:lnTo>
                  <a:lnTo>
                    <a:pt x="14" y="236"/>
                  </a:lnTo>
                  <a:lnTo>
                    <a:pt x="2" y="224"/>
                  </a:lnTo>
                  <a:lnTo>
                    <a:pt x="0" y="212"/>
                  </a:lnTo>
                </a:path>
              </a:pathLst>
            </a:custGeom>
            <a:solidFill>
              <a:schemeClr val="accent1">
                <a:lumMod val="40000"/>
                <a:lumOff val="60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49" name="Freeform 60">
              <a:extLst>
                <a:ext uri="{FF2B5EF4-FFF2-40B4-BE49-F238E27FC236}">
                  <a16:creationId xmlns:a16="http://schemas.microsoft.com/office/drawing/2014/main" id="{242D35FE-DE24-4840-924E-E7B5EC34C4D4}"/>
                </a:ext>
              </a:extLst>
            </p:cNvPr>
            <p:cNvSpPr>
              <a:spLocks/>
            </p:cNvSpPr>
            <p:nvPr/>
          </p:nvSpPr>
          <p:spPr bwMode="gray">
            <a:xfrm>
              <a:off x="3082" y="1966"/>
              <a:ext cx="124" cy="144"/>
            </a:xfrm>
            <a:custGeom>
              <a:avLst/>
              <a:gdLst>
                <a:gd name="T0" fmla="*/ 8 w 124"/>
                <a:gd name="T1" fmla="*/ 144 h 144"/>
                <a:gd name="T2" fmla="*/ 0 w 124"/>
                <a:gd name="T3" fmla="*/ 124 h 144"/>
                <a:gd name="T4" fmla="*/ 12 w 124"/>
                <a:gd name="T5" fmla="*/ 110 h 144"/>
                <a:gd name="T6" fmla="*/ 12 w 124"/>
                <a:gd name="T7" fmla="*/ 62 h 144"/>
                <a:gd name="T8" fmla="*/ 2 w 124"/>
                <a:gd name="T9" fmla="*/ 50 h 144"/>
                <a:gd name="T10" fmla="*/ 22 w 124"/>
                <a:gd name="T11" fmla="*/ 26 h 144"/>
                <a:gd name="T12" fmla="*/ 48 w 124"/>
                <a:gd name="T13" fmla="*/ 20 h 144"/>
                <a:gd name="T14" fmla="*/ 66 w 124"/>
                <a:gd name="T15" fmla="*/ 0 h 144"/>
                <a:gd name="T16" fmla="*/ 104 w 124"/>
                <a:gd name="T17" fmla="*/ 0 h 144"/>
                <a:gd name="T18" fmla="*/ 120 w 124"/>
                <a:gd name="T19" fmla="*/ 16 h 144"/>
                <a:gd name="T20" fmla="*/ 118 w 124"/>
                <a:gd name="T21" fmla="*/ 34 h 144"/>
                <a:gd name="T22" fmla="*/ 124 w 124"/>
                <a:gd name="T23" fmla="*/ 50 h 144"/>
                <a:gd name="T24" fmla="*/ 98 w 124"/>
                <a:gd name="T25" fmla="*/ 82 h 144"/>
                <a:gd name="T26" fmla="*/ 92 w 124"/>
                <a:gd name="T27" fmla="*/ 104 h 144"/>
                <a:gd name="T28" fmla="*/ 68 w 124"/>
                <a:gd name="T29" fmla="*/ 118 h 144"/>
                <a:gd name="T30" fmla="*/ 58 w 124"/>
                <a:gd name="T31" fmla="*/ 118 h 144"/>
                <a:gd name="T32" fmla="*/ 52 w 124"/>
                <a:gd name="T33" fmla="*/ 138 h 144"/>
                <a:gd name="T34" fmla="*/ 34 w 124"/>
                <a:gd name="T35" fmla="*/ 136 h 144"/>
                <a:gd name="T36" fmla="*/ 22 w 124"/>
                <a:gd name="T37" fmla="*/ 144 h 144"/>
                <a:gd name="T38" fmla="*/ 8 w 124"/>
                <a:gd name="T39" fmla="*/ 144 h 14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4"/>
                <a:gd name="T61" fmla="*/ 0 h 144"/>
                <a:gd name="T62" fmla="*/ 124 w 124"/>
                <a:gd name="T63" fmla="*/ 144 h 14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4" h="144">
                  <a:moveTo>
                    <a:pt x="8" y="144"/>
                  </a:moveTo>
                  <a:lnTo>
                    <a:pt x="0" y="124"/>
                  </a:lnTo>
                  <a:lnTo>
                    <a:pt x="12" y="110"/>
                  </a:lnTo>
                  <a:lnTo>
                    <a:pt x="12" y="62"/>
                  </a:lnTo>
                  <a:lnTo>
                    <a:pt x="2" y="50"/>
                  </a:lnTo>
                  <a:lnTo>
                    <a:pt x="22" y="26"/>
                  </a:lnTo>
                  <a:lnTo>
                    <a:pt x="48" y="20"/>
                  </a:lnTo>
                  <a:lnTo>
                    <a:pt x="66" y="0"/>
                  </a:lnTo>
                  <a:lnTo>
                    <a:pt x="104" y="0"/>
                  </a:lnTo>
                  <a:lnTo>
                    <a:pt x="120" y="16"/>
                  </a:lnTo>
                  <a:lnTo>
                    <a:pt x="118" y="34"/>
                  </a:lnTo>
                  <a:lnTo>
                    <a:pt x="124" y="50"/>
                  </a:lnTo>
                  <a:lnTo>
                    <a:pt x="98" y="82"/>
                  </a:lnTo>
                  <a:lnTo>
                    <a:pt x="92" y="104"/>
                  </a:lnTo>
                  <a:lnTo>
                    <a:pt x="68" y="118"/>
                  </a:lnTo>
                  <a:lnTo>
                    <a:pt x="58" y="118"/>
                  </a:lnTo>
                  <a:lnTo>
                    <a:pt x="52" y="138"/>
                  </a:lnTo>
                  <a:lnTo>
                    <a:pt x="34" y="136"/>
                  </a:lnTo>
                  <a:lnTo>
                    <a:pt x="22" y="144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0" name="Freeform 61">
              <a:extLst>
                <a:ext uri="{FF2B5EF4-FFF2-40B4-BE49-F238E27FC236}">
                  <a16:creationId xmlns:a16="http://schemas.microsoft.com/office/drawing/2014/main" id="{8711837D-7E2A-4955-901E-87EAFB3F8D38}"/>
                </a:ext>
              </a:extLst>
            </p:cNvPr>
            <p:cNvSpPr>
              <a:spLocks/>
            </p:cNvSpPr>
            <p:nvPr/>
          </p:nvSpPr>
          <p:spPr bwMode="gray">
            <a:xfrm>
              <a:off x="3082" y="1966"/>
              <a:ext cx="124" cy="144"/>
            </a:xfrm>
            <a:custGeom>
              <a:avLst/>
              <a:gdLst>
                <a:gd name="T0" fmla="*/ 8 w 124"/>
                <a:gd name="T1" fmla="*/ 144 h 144"/>
                <a:gd name="T2" fmla="*/ 0 w 124"/>
                <a:gd name="T3" fmla="*/ 124 h 144"/>
                <a:gd name="T4" fmla="*/ 12 w 124"/>
                <a:gd name="T5" fmla="*/ 110 h 144"/>
                <a:gd name="T6" fmla="*/ 12 w 124"/>
                <a:gd name="T7" fmla="*/ 62 h 144"/>
                <a:gd name="T8" fmla="*/ 2 w 124"/>
                <a:gd name="T9" fmla="*/ 50 h 144"/>
                <a:gd name="T10" fmla="*/ 22 w 124"/>
                <a:gd name="T11" fmla="*/ 26 h 144"/>
                <a:gd name="T12" fmla="*/ 48 w 124"/>
                <a:gd name="T13" fmla="*/ 20 h 144"/>
                <a:gd name="T14" fmla="*/ 66 w 124"/>
                <a:gd name="T15" fmla="*/ 0 h 144"/>
                <a:gd name="T16" fmla="*/ 104 w 124"/>
                <a:gd name="T17" fmla="*/ 0 h 144"/>
                <a:gd name="T18" fmla="*/ 120 w 124"/>
                <a:gd name="T19" fmla="*/ 16 h 144"/>
                <a:gd name="T20" fmla="*/ 118 w 124"/>
                <a:gd name="T21" fmla="*/ 34 h 144"/>
                <a:gd name="T22" fmla="*/ 124 w 124"/>
                <a:gd name="T23" fmla="*/ 50 h 144"/>
                <a:gd name="T24" fmla="*/ 98 w 124"/>
                <a:gd name="T25" fmla="*/ 82 h 144"/>
                <a:gd name="T26" fmla="*/ 92 w 124"/>
                <a:gd name="T27" fmla="*/ 104 h 144"/>
                <a:gd name="T28" fmla="*/ 68 w 124"/>
                <a:gd name="T29" fmla="*/ 118 h 144"/>
                <a:gd name="T30" fmla="*/ 58 w 124"/>
                <a:gd name="T31" fmla="*/ 118 h 144"/>
                <a:gd name="T32" fmla="*/ 52 w 124"/>
                <a:gd name="T33" fmla="*/ 138 h 144"/>
                <a:gd name="T34" fmla="*/ 34 w 124"/>
                <a:gd name="T35" fmla="*/ 136 h 144"/>
                <a:gd name="T36" fmla="*/ 22 w 124"/>
                <a:gd name="T37" fmla="*/ 144 h 144"/>
                <a:gd name="T38" fmla="*/ 8 w 124"/>
                <a:gd name="T39" fmla="*/ 144 h 14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4"/>
                <a:gd name="T61" fmla="*/ 0 h 144"/>
                <a:gd name="T62" fmla="*/ 124 w 124"/>
                <a:gd name="T63" fmla="*/ 144 h 14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4" h="144">
                  <a:moveTo>
                    <a:pt x="8" y="144"/>
                  </a:moveTo>
                  <a:lnTo>
                    <a:pt x="0" y="124"/>
                  </a:lnTo>
                  <a:lnTo>
                    <a:pt x="12" y="110"/>
                  </a:lnTo>
                  <a:lnTo>
                    <a:pt x="12" y="62"/>
                  </a:lnTo>
                  <a:lnTo>
                    <a:pt x="2" y="50"/>
                  </a:lnTo>
                  <a:lnTo>
                    <a:pt x="22" y="26"/>
                  </a:lnTo>
                  <a:lnTo>
                    <a:pt x="48" y="20"/>
                  </a:lnTo>
                  <a:lnTo>
                    <a:pt x="66" y="0"/>
                  </a:lnTo>
                  <a:lnTo>
                    <a:pt x="104" y="0"/>
                  </a:lnTo>
                  <a:lnTo>
                    <a:pt x="120" y="16"/>
                  </a:lnTo>
                  <a:lnTo>
                    <a:pt x="118" y="34"/>
                  </a:lnTo>
                  <a:lnTo>
                    <a:pt x="124" y="50"/>
                  </a:lnTo>
                  <a:lnTo>
                    <a:pt x="98" y="82"/>
                  </a:lnTo>
                  <a:lnTo>
                    <a:pt x="92" y="104"/>
                  </a:lnTo>
                  <a:lnTo>
                    <a:pt x="68" y="118"/>
                  </a:lnTo>
                  <a:lnTo>
                    <a:pt x="58" y="118"/>
                  </a:lnTo>
                  <a:lnTo>
                    <a:pt x="52" y="138"/>
                  </a:lnTo>
                  <a:lnTo>
                    <a:pt x="34" y="136"/>
                  </a:lnTo>
                  <a:lnTo>
                    <a:pt x="22" y="144"/>
                  </a:lnTo>
                  <a:lnTo>
                    <a:pt x="8" y="144"/>
                  </a:lnTo>
                </a:path>
              </a:pathLst>
            </a:custGeom>
            <a:solidFill>
              <a:schemeClr val="accent1">
                <a:lumMod val="20000"/>
                <a:lumOff val="80000"/>
                <a:alpha val="4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1" name="Freeform 62">
              <a:extLst>
                <a:ext uri="{FF2B5EF4-FFF2-40B4-BE49-F238E27FC236}">
                  <a16:creationId xmlns:a16="http://schemas.microsoft.com/office/drawing/2014/main" id="{D246A52A-A999-41CC-899F-36F75676CD9B}"/>
                </a:ext>
              </a:extLst>
            </p:cNvPr>
            <p:cNvSpPr>
              <a:spLocks/>
            </p:cNvSpPr>
            <p:nvPr/>
          </p:nvSpPr>
          <p:spPr bwMode="gray">
            <a:xfrm>
              <a:off x="3274" y="2070"/>
              <a:ext cx="144" cy="154"/>
            </a:xfrm>
            <a:custGeom>
              <a:avLst/>
              <a:gdLst>
                <a:gd name="T0" fmla="*/ 10 w 144"/>
                <a:gd name="T1" fmla="*/ 30 h 154"/>
                <a:gd name="T2" fmla="*/ 16 w 144"/>
                <a:gd name="T3" fmla="*/ 50 h 154"/>
                <a:gd name="T4" fmla="*/ 0 w 144"/>
                <a:gd name="T5" fmla="*/ 66 h 154"/>
                <a:gd name="T6" fmla="*/ 2 w 144"/>
                <a:gd name="T7" fmla="*/ 86 h 154"/>
                <a:gd name="T8" fmla="*/ 24 w 144"/>
                <a:gd name="T9" fmla="*/ 90 h 154"/>
                <a:gd name="T10" fmla="*/ 42 w 144"/>
                <a:gd name="T11" fmla="*/ 108 h 154"/>
                <a:gd name="T12" fmla="*/ 62 w 144"/>
                <a:gd name="T13" fmla="*/ 110 h 154"/>
                <a:gd name="T14" fmla="*/ 60 w 144"/>
                <a:gd name="T15" fmla="*/ 128 h 154"/>
                <a:gd name="T16" fmla="*/ 74 w 144"/>
                <a:gd name="T17" fmla="*/ 142 h 154"/>
                <a:gd name="T18" fmla="*/ 94 w 144"/>
                <a:gd name="T19" fmla="*/ 154 h 154"/>
                <a:gd name="T20" fmla="*/ 118 w 144"/>
                <a:gd name="T21" fmla="*/ 138 h 154"/>
                <a:gd name="T22" fmla="*/ 118 w 144"/>
                <a:gd name="T23" fmla="*/ 104 h 154"/>
                <a:gd name="T24" fmla="*/ 144 w 144"/>
                <a:gd name="T25" fmla="*/ 92 h 154"/>
                <a:gd name="T26" fmla="*/ 142 w 144"/>
                <a:gd name="T27" fmla="*/ 32 h 154"/>
                <a:gd name="T28" fmla="*/ 122 w 144"/>
                <a:gd name="T29" fmla="*/ 16 h 154"/>
                <a:gd name="T30" fmla="*/ 100 w 144"/>
                <a:gd name="T31" fmla="*/ 28 h 154"/>
                <a:gd name="T32" fmla="*/ 80 w 144"/>
                <a:gd name="T33" fmla="*/ 14 h 154"/>
                <a:gd name="T34" fmla="*/ 60 w 144"/>
                <a:gd name="T35" fmla="*/ 0 h 154"/>
                <a:gd name="T36" fmla="*/ 30 w 144"/>
                <a:gd name="T37" fmla="*/ 12 h 154"/>
                <a:gd name="T38" fmla="*/ 10 w 144"/>
                <a:gd name="T39" fmla="*/ 30 h 1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54"/>
                <a:gd name="T62" fmla="*/ 144 w 144"/>
                <a:gd name="T63" fmla="*/ 154 h 1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54">
                  <a:moveTo>
                    <a:pt x="10" y="30"/>
                  </a:moveTo>
                  <a:lnTo>
                    <a:pt x="16" y="50"/>
                  </a:lnTo>
                  <a:lnTo>
                    <a:pt x="0" y="66"/>
                  </a:lnTo>
                  <a:lnTo>
                    <a:pt x="2" y="86"/>
                  </a:lnTo>
                  <a:lnTo>
                    <a:pt x="24" y="90"/>
                  </a:lnTo>
                  <a:lnTo>
                    <a:pt x="42" y="108"/>
                  </a:lnTo>
                  <a:lnTo>
                    <a:pt x="62" y="110"/>
                  </a:lnTo>
                  <a:lnTo>
                    <a:pt x="60" y="128"/>
                  </a:lnTo>
                  <a:lnTo>
                    <a:pt x="74" y="142"/>
                  </a:lnTo>
                  <a:lnTo>
                    <a:pt x="94" y="154"/>
                  </a:lnTo>
                  <a:lnTo>
                    <a:pt x="118" y="138"/>
                  </a:lnTo>
                  <a:lnTo>
                    <a:pt x="118" y="104"/>
                  </a:lnTo>
                  <a:lnTo>
                    <a:pt x="144" y="92"/>
                  </a:lnTo>
                  <a:lnTo>
                    <a:pt x="142" y="32"/>
                  </a:lnTo>
                  <a:lnTo>
                    <a:pt x="122" y="16"/>
                  </a:lnTo>
                  <a:lnTo>
                    <a:pt x="100" y="28"/>
                  </a:lnTo>
                  <a:lnTo>
                    <a:pt x="80" y="14"/>
                  </a:lnTo>
                  <a:lnTo>
                    <a:pt x="60" y="0"/>
                  </a:lnTo>
                  <a:lnTo>
                    <a:pt x="30" y="12"/>
                  </a:lnTo>
                  <a:lnTo>
                    <a:pt x="10" y="30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2" name="Freeform 63">
              <a:extLst>
                <a:ext uri="{FF2B5EF4-FFF2-40B4-BE49-F238E27FC236}">
                  <a16:creationId xmlns:a16="http://schemas.microsoft.com/office/drawing/2014/main" id="{FEE4ABD6-C2CB-409E-B36D-A64733383B7F}"/>
                </a:ext>
              </a:extLst>
            </p:cNvPr>
            <p:cNvSpPr>
              <a:spLocks/>
            </p:cNvSpPr>
            <p:nvPr/>
          </p:nvSpPr>
          <p:spPr bwMode="gray">
            <a:xfrm>
              <a:off x="3274" y="2070"/>
              <a:ext cx="144" cy="154"/>
            </a:xfrm>
            <a:custGeom>
              <a:avLst/>
              <a:gdLst>
                <a:gd name="T0" fmla="*/ 10 w 144"/>
                <a:gd name="T1" fmla="*/ 30 h 154"/>
                <a:gd name="T2" fmla="*/ 16 w 144"/>
                <a:gd name="T3" fmla="*/ 50 h 154"/>
                <a:gd name="T4" fmla="*/ 0 w 144"/>
                <a:gd name="T5" fmla="*/ 66 h 154"/>
                <a:gd name="T6" fmla="*/ 2 w 144"/>
                <a:gd name="T7" fmla="*/ 86 h 154"/>
                <a:gd name="T8" fmla="*/ 24 w 144"/>
                <a:gd name="T9" fmla="*/ 90 h 154"/>
                <a:gd name="T10" fmla="*/ 42 w 144"/>
                <a:gd name="T11" fmla="*/ 108 h 154"/>
                <a:gd name="T12" fmla="*/ 62 w 144"/>
                <a:gd name="T13" fmla="*/ 110 h 154"/>
                <a:gd name="T14" fmla="*/ 60 w 144"/>
                <a:gd name="T15" fmla="*/ 128 h 154"/>
                <a:gd name="T16" fmla="*/ 74 w 144"/>
                <a:gd name="T17" fmla="*/ 142 h 154"/>
                <a:gd name="T18" fmla="*/ 94 w 144"/>
                <a:gd name="T19" fmla="*/ 154 h 154"/>
                <a:gd name="T20" fmla="*/ 118 w 144"/>
                <a:gd name="T21" fmla="*/ 138 h 154"/>
                <a:gd name="T22" fmla="*/ 118 w 144"/>
                <a:gd name="T23" fmla="*/ 104 h 154"/>
                <a:gd name="T24" fmla="*/ 144 w 144"/>
                <a:gd name="T25" fmla="*/ 92 h 154"/>
                <a:gd name="T26" fmla="*/ 142 w 144"/>
                <a:gd name="T27" fmla="*/ 32 h 154"/>
                <a:gd name="T28" fmla="*/ 122 w 144"/>
                <a:gd name="T29" fmla="*/ 16 h 154"/>
                <a:gd name="T30" fmla="*/ 100 w 144"/>
                <a:gd name="T31" fmla="*/ 28 h 154"/>
                <a:gd name="T32" fmla="*/ 80 w 144"/>
                <a:gd name="T33" fmla="*/ 14 h 154"/>
                <a:gd name="T34" fmla="*/ 60 w 144"/>
                <a:gd name="T35" fmla="*/ 0 h 154"/>
                <a:gd name="T36" fmla="*/ 30 w 144"/>
                <a:gd name="T37" fmla="*/ 12 h 154"/>
                <a:gd name="T38" fmla="*/ 10 w 144"/>
                <a:gd name="T39" fmla="*/ 30 h 1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54"/>
                <a:gd name="T62" fmla="*/ 144 w 144"/>
                <a:gd name="T63" fmla="*/ 154 h 1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54">
                  <a:moveTo>
                    <a:pt x="10" y="30"/>
                  </a:moveTo>
                  <a:lnTo>
                    <a:pt x="16" y="50"/>
                  </a:lnTo>
                  <a:lnTo>
                    <a:pt x="0" y="66"/>
                  </a:lnTo>
                  <a:lnTo>
                    <a:pt x="2" y="86"/>
                  </a:lnTo>
                  <a:lnTo>
                    <a:pt x="24" y="90"/>
                  </a:lnTo>
                  <a:lnTo>
                    <a:pt x="42" y="108"/>
                  </a:lnTo>
                  <a:lnTo>
                    <a:pt x="62" y="110"/>
                  </a:lnTo>
                  <a:lnTo>
                    <a:pt x="60" y="128"/>
                  </a:lnTo>
                  <a:lnTo>
                    <a:pt x="74" y="142"/>
                  </a:lnTo>
                  <a:lnTo>
                    <a:pt x="94" y="154"/>
                  </a:lnTo>
                  <a:lnTo>
                    <a:pt x="118" y="138"/>
                  </a:lnTo>
                  <a:lnTo>
                    <a:pt x="118" y="104"/>
                  </a:lnTo>
                  <a:lnTo>
                    <a:pt x="144" y="92"/>
                  </a:lnTo>
                  <a:lnTo>
                    <a:pt x="142" y="32"/>
                  </a:lnTo>
                  <a:lnTo>
                    <a:pt x="122" y="16"/>
                  </a:lnTo>
                  <a:lnTo>
                    <a:pt x="100" y="28"/>
                  </a:lnTo>
                  <a:lnTo>
                    <a:pt x="80" y="14"/>
                  </a:lnTo>
                  <a:lnTo>
                    <a:pt x="60" y="0"/>
                  </a:lnTo>
                  <a:lnTo>
                    <a:pt x="30" y="12"/>
                  </a:lnTo>
                  <a:lnTo>
                    <a:pt x="10" y="30"/>
                  </a:lnTo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3" name="Freeform 64">
              <a:extLst>
                <a:ext uri="{FF2B5EF4-FFF2-40B4-BE49-F238E27FC236}">
                  <a16:creationId xmlns:a16="http://schemas.microsoft.com/office/drawing/2014/main" id="{3EB65CE5-3EC7-4869-BB37-EF338A23AAB5}"/>
                </a:ext>
              </a:extLst>
            </p:cNvPr>
            <p:cNvSpPr>
              <a:spLocks/>
            </p:cNvSpPr>
            <p:nvPr/>
          </p:nvSpPr>
          <p:spPr bwMode="gray">
            <a:xfrm>
              <a:off x="3118" y="2198"/>
              <a:ext cx="248" cy="164"/>
            </a:xfrm>
            <a:custGeom>
              <a:avLst/>
              <a:gdLst>
                <a:gd name="T0" fmla="*/ 216 w 248"/>
                <a:gd name="T1" fmla="*/ 0 h 164"/>
                <a:gd name="T2" fmla="*/ 192 w 248"/>
                <a:gd name="T3" fmla="*/ 12 h 164"/>
                <a:gd name="T4" fmla="*/ 112 w 248"/>
                <a:gd name="T5" fmla="*/ 72 h 164"/>
                <a:gd name="T6" fmla="*/ 106 w 248"/>
                <a:gd name="T7" fmla="*/ 96 h 164"/>
                <a:gd name="T8" fmla="*/ 94 w 248"/>
                <a:gd name="T9" fmla="*/ 104 h 164"/>
                <a:gd name="T10" fmla="*/ 60 w 248"/>
                <a:gd name="T11" fmla="*/ 94 h 164"/>
                <a:gd name="T12" fmla="*/ 40 w 248"/>
                <a:gd name="T13" fmla="*/ 98 h 164"/>
                <a:gd name="T14" fmla="*/ 8 w 248"/>
                <a:gd name="T15" fmla="*/ 120 h 164"/>
                <a:gd name="T16" fmla="*/ 0 w 248"/>
                <a:gd name="T17" fmla="*/ 142 h 164"/>
                <a:gd name="T18" fmla="*/ 14 w 248"/>
                <a:gd name="T19" fmla="*/ 162 h 164"/>
                <a:gd name="T20" fmla="*/ 36 w 248"/>
                <a:gd name="T21" fmla="*/ 164 h 164"/>
                <a:gd name="T22" fmla="*/ 50 w 248"/>
                <a:gd name="T23" fmla="*/ 140 h 164"/>
                <a:gd name="T24" fmla="*/ 62 w 248"/>
                <a:gd name="T25" fmla="*/ 130 h 164"/>
                <a:gd name="T26" fmla="*/ 84 w 248"/>
                <a:gd name="T27" fmla="*/ 128 h 164"/>
                <a:gd name="T28" fmla="*/ 94 w 248"/>
                <a:gd name="T29" fmla="*/ 148 h 164"/>
                <a:gd name="T30" fmla="*/ 120 w 248"/>
                <a:gd name="T31" fmla="*/ 144 h 164"/>
                <a:gd name="T32" fmla="*/ 132 w 248"/>
                <a:gd name="T33" fmla="*/ 122 h 164"/>
                <a:gd name="T34" fmla="*/ 152 w 248"/>
                <a:gd name="T35" fmla="*/ 130 h 164"/>
                <a:gd name="T36" fmla="*/ 172 w 248"/>
                <a:gd name="T37" fmla="*/ 122 h 164"/>
                <a:gd name="T38" fmla="*/ 202 w 248"/>
                <a:gd name="T39" fmla="*/ 90 h 164"/>
                <a:gd name="T40" fmla="*/ 226 w 248"/>
                <a:gd name="T41" fmla="*/ 86 h 164"/>
                <a:gd name="T42" fmla="*/ 234 w 248"/>
                <a:gd name="T43" fmla="*/ 78 h 164"/>
                <a:gd name="T44" fmla="*/ 236 w 248"/>
                <a:gd name="T45" fmla="*/ 54 h 164"/>
                <a:gd name="T46" fmla="*/ 244 w 248"/>
                <a:gd name="T47" fmla="*/ 44 h 164"/>
                <a:gd name="T48" fmla="*/ 248 w 248"/>
                <a:gd name="T49" fmla="*/ 24 h 164"/>
                <a:gd name="T50" fmla="*/ 230 w 248"/>
                <a:gd name="T51" fmla="*/ 14 h 164"/>
                <a:gd name="T52" fmla="*/ 216 w 248"/>
                <a:gd name="T53" fmla="*/ 0 h 1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48"/>
                <a:gd name="T82" fmla="*/ 0 h 164"/>
                <a:gd name="T83" fmla="*/ 248 w 248"/>
                <a:gd name="T84" fmla="*/ 164 h 16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48" h="164">
                  <a:moveTo>
                    <a:pt x="216" y="0"/>
                  </a:moveTo>
                  <a:lnTo>
                    <a:pt x="192" y="12"/>
                  </a:lnTo>
                  <a:lnTo>
                    <a:pt x="112" y="72"/>
                  </a:lnTo>
                  <a:lnTo>
                    <a:pt x="106" y="96"/>
                  </a:lnTo>
                  <a:lnTo>
                    <a:pt x="94" y="104"/>
                  </a:lnTo>
                  <a:lnTo>
                    <a:pt x="60" y="94"/>
                  </a:lnTo>
                  <a:lnTo>
                    <a:pt x="40" y="98"/>
                  </a:lnTo>
                  <a:lnTo>
                    <a:pt x="8" y="120"/>
                  </a:lnTo>
                  <a:lnTo>
                    <a:pt x="0" y="142"/>
                  </a:lnTo>
                  <a:lnTo>
                    <a:pt x="14" y="162"/>
                  </a:lnTo>
                  <a:lnTo>
                    <a:pt x="36" y="164"/>
                  </a:lnTo>
                  <a:lnTo>
                    <a:pt x="50" y="140"/>
                  </a:lnTo>
                  <a:lnTo>
                    <a:pt x="62" y="130"/>
                  </a:lnTo>
                  <a:lnTo>
                    <a:pt x="84" y="128"/>
                  </a:lnTo>
                  <a:lnTo>
                    <a:pt x="94" y="148"/>
                  </a:lnTo>
                  <a:lnTo>
                    <a:pt x="120" y="144"/>
                  </a:lnTo>
                  <a:lnTo>
                    <a:pt x="132" y="122"/>
                  </a:lnTo>
                  <a:lnTo>
                    <a:pt x="152" y="130"/>
                  </a:lnTo>
                  <a:lnTo>
                    <a:pt x="172" y="122"/>
                  </a:lnTo>
                  <a:lnTo>
                    <a:pt x="202" y="90"/>
                  </a:lnTo>
                  <a:lnTo>
                    <a:pt x="226" y="86"/>
                  </a:lnTo>
                  <a:lnTo>
                    <a:pt x="234" y="78"/>
                  </a:lnTo>
                  <a:lnTo>
                    <a:pt x="236" y="54"/>
                  </a:lnTo>
                  <a:lnTo>
                    <a:pt x="244" y="44"/>
                  </a:lnTo>
                  <a:lnTo>
                    <a:pt x="248" y="24"/>
                  </a:lnTo>
                  <a:lnTo>
                    <a:pt x="230" y="14"/>
                  </a:lnTo>
                  <a:lnTo>
                    <a:pt x="216" y="0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4" name="Freeform 65">
              <a:extLst>
                <a:ext uri="{FF2B5EF4-FFF2-40B4-BE49-F238E27FC236}">
                  <a16:creationId xmlns:a16="http://schemas.microsoft.com/office/drawing/2014/main" id="{BA2A4F68-9B9C-48BE-826F-5A68C56EF12B}"/>
                </a:ext>
              </a:extLst>
            </p:cNvPr>
            <p:cNvSpPr>
              <a:spLocks/>
            </p:cNvSpPr>
            <p:nvPr/>
          </p:nvSpPr>
          <p:spPr bwMode="gray">
            <a:xfrm>
              <a:off x="3118" y="2198"/>
              <a:ext cx="248" cy="164"/>
            </a:xfrm>
            <a:custGeom>
              <a:avLst/>
              <a:gdLst>
                <a:gd name="T0" fmla="*/ 216 w 248"/>
                <a:gd name="T1" fmla="*/ 0 h 164"/>
                <a:gd name="T2" fmla="*/ 192 w 248"/>
                <a:gd name="T3" fmla="*/ 12 h 164"/>
                <a:gd name="T4" fmla="*/ 112 w 248"/>
                <a:gd name="T5" fmla="*/ 72 h 164"/>
                <a:gd name="T6" fmla="*/ 106 w 248"/>
                <a:gd name="T7" fmla="*/ 96 h 164"/>
                <a:gd name="T8" fmla="*/ 94 w 248"/>
                <a:gd name="T9" fmla="*/ 104 h 164"/>
                <a:gd name="T10" fmla="*/ 60 w 248"/>
                <a:gd name="T11" fmla="*/ 94 h 164"/>
                <a:gd name="T12" fmla="*/ 40 w 248"/>
                <a:gd name="T13" fmla="*/ 98 h 164"/>
                <a:gd name="T14" fmla="*/ 8 w 248"/>
                <a:gd name="T15" fmla="*/ 120 h 164"/>
                <a:gd name="T16" fmla="*/ 0 w 248"/>
                <a:gd name="T17" fmla="*/ 142 h 164"/>
                <a:gd name="T18" fmla="*/ 14 w 248"/>
                <a:gd name="T19" fmla="*/ 162 h 164"/>
                <a:gd name="T20" fmla="*/ 36 w 248"/>
                <a:gd name="T21" fmla="*/ 164 h 164"/>
                <a:gd name="T22" fmla="*/ 50 w 248"/>
                <a:gd name="T23" fmla="*/ 140 h 164"/>
                <a:gd name="T24" fmla="*/ 62 w 248"/>
                <a:gd name="T25" fmla="*/ 130 h 164"/>
                <a:gd name="T26" fmla="*/ 84 w 248"/>
                <a:gd name="T27" fmla="*/ 128 h 164"/>
                <a:gd name="T28" fmla="*/ 94 w 248"/>
                <a:gd name="T29" fmla="*/ 148 h 164"/>
                <a:gd name="T30" fmla="*/ 120 w 248"/>
                <a:gd name="T31" fmla="*/ 144 h 164"/>
                <a:gd name="T32" fmla="*/ 132 w 248"/>
                <a:gd name="T33" fmla="*/ 122 h 164"/>
                <a:gd name="T34" fmla="*/ 152 w 248"/>
                <a:gd name="T35" fmla="*/ 130 h 164"/>
                <a:gd name="T36" fmla="*/ 172 w 248"/>
                <a:gd name="T37" fmla="*/ 122 h 164"/>
                <a:gd name="T38" fmla="*/ 202 w 248"/>
                <a:gd name="T39" fmla="*/ 90 h 164"/>
                <a:gd name="T40" fmla="*/ 226 w 248"/>
                <a:gd name="T41" fmla="*/ 86 h 164"/>
                <a:gd name="T42" fmla="*/ 234 w 248"/>
                <a:gd name="T43" fmla="*/ 78 h 164"/>
                <a:gd name="T44" fmla="*/ 236 w 248"/>
                <a:gd name="T45" fmla="*/ 54 h 164"/>
                <a:gd name="T46" fmla="*/ 244 w 248"/>
                <a:gd name="T47" fmla="*/ 44 h 164"/>
                <a:gd name="T48" fmla="*/ 248 w 248"/>
                <a:gd name="T49" fmla="*/ 24 h 164"/>
                <a:gd name="T50" fmla="*/ 230 w 248"/>
                <a:gd name="T51" fmla="*/ 14 h 164"/>
                <a:gd name="T52" fmla="*/ 216 w 248"/>
                <a:gd name="T53" fmla="*/ 0 h 1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48"/>
                <a:gd name="T82" fmla="*/ 0 h 164"/>
                <a:gd name="T83" fmla="*/ 248 w 248"/>
                <a:gd name="T84" fmla="*/ 164 h 16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48" h="164">
                  <a:moveTo>
                    <a:pt x="216" y="0"/>
                  </a:moveTo>
                  <a:lnTo>
                    <a:pt x="192" y="12"/>
                  </a:lnTo>
                  <a:lnTo>
                    <a:pt x="112" y="72"/>
                  </a:lnTo>
                  <a:lnTo>
                    <a:pt x="106" y="96"/>
                  </a:lnTo>
                  <a:lnTo>
                    <a:pt x="94" y="104"/>
                  </a:lnTo>
                  <a:lnTo>
                    <a:pt x="60" y="94"/>
                  </a:lnTo>
                  <a:lnTo>
                    <a:pt x="40" y="98"/>
                  </a:lnTo>
                  <a:lnTo>
                    <a:pt x="8" y="120"/>
                  </a:lnTo>
                  <a:lnTo>
                    <a:pt x="0" y="142"/>
                  </a:lnTo>
                  <a:lnTo>
                    <a:pt x="14" y="162"/>
                  </a:lnTo>
                  <a:lnTo>
                    <a:pt x="36" y="164"/>
                  </a:lnTo>
                  <a:lnTo>
                    <a:pt x="50" y="140"/>
                  </a:lnTo>
                  <a:lnTo>
                    <a:pt x="62" y="130"/>
                  </a:lnTo>
                  <a:lnTo>
                    <a:pt x="84" y="128"/>
                  </a:lnTo>
                  <a:lnTo>
                    <a:pt x="94" y="148"/>
                  </a:lnTo>
                  <a:lnTo>
                    <a:pt x="120" y="144"/>
                  </a:lnTo>
                  <a:lnTo>
                    <a:pt x="132" y="122"/>
                  </a:lnTo>
                  <a:lnTo>
                    <a:pt x="152" y="130"/>
                  </a:lnTo>
                  <a:lnTo>
                    <a:pt x="172" y="122"/>
                  </a:lnTo>
                  <a:lnTo>
                    <a:pt x="202" y="90"/>
                  </a:lnTo>
                  <a:lnTo>
                    <a:pt x="226" y="86"/>
                  </a:lnTo>
                  <a:lnTo>
                    <a:pt x="234" y="78"/>
                  </a:lnTo>
                  <a:lnTo>
                    <a:pt x="236" y="54"/>
                  </a:lnTo>
                  <a:lnTo>
                    <a:pt x="244" y="44"/>
                  </a:lnTo>
                  <a:lnTo>
                    <a:pt x="248" y="24"/>
                  </a:lnTo>
                  <a:lnTo>
                    <a:pt x="230" y="14"/>
                  </a:lnTo>
                  <a:lnTo>
                    <a:pt x="216" y="0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5" name="Freeform 66">
              <a:extLst>
                <a:ext uri="{FF2B5EF4-FFF2-40B4-BE49-F238E27FC236}">
                  <a16:creationId xmlns:a16="http://schemas.microsoft.com/office/drawing/2014/main" id="{C14877B6-9058-48B4-B511-66DEA28E354E}"/>
                </a:ext>
              </a:extLst>
            </p:cNvPr>
            <p:cNvSpPr>
              <a:spLocks/>
            </p:cNvSpPr>
            <p:nvPr/>
          </p:nvSpPr>
          <p:spPr bwMode="gray">
            <a:xfrm>
              <a:off x="2308" y="2168"/>
              <a:ext cx="622" cy="494"/>
            </a:xfrm>
            <a:custGeom>
              <a:avLst/>
              <a:gdLst>
                <a:gd name="T0" fmla="*/ 614 w 622"/>
                <a:gd name="T1" fmla="*/ 218 h 494"/>
                <a:gd name="T2" fmla="*/ 604 w 622"/>
                <a:gd name="T3" fmla="*/ 172 h 494"/>
                <a:gd name="T4" fmla="*/ 554 w 622"/>
                <a:gd name="T5" fmla="*/ 116 h 494"/>
                <a:gd name="T6" fmla="*/ 542 w 622"/>
                <a:gd name="T7" fmla="*/ 72 h 494"/>
                <a:gd name="T8" fmla="*/ 526 w 622"/>
                <a:gd name="T9" fmla="*/ 48 h 494"/>
                <a:gd name="T10" fmla="*/ 486 w 622"/>
                <a:gd name="T11" fmla="*/ 62 h 494"/>
                <a:gd name="T12" fmla="*/ 442 w 622"/>
                <a:gd name="T13" fmla="*/ 54 h 494"/>
                <a:gd name="T14" fmla="*/ 382 w 622"/>
                <a:gd name="T15" fmla="*/ 64 h 494"/>
                <a:gd name="T16" fmla="*/ 364 w 622"/>
                <a:gd name="T17" fmla="*/ 30 h 494"/>
                <a:gd name="T18" fmla="*/ 318 w 622"/>
                <a:gd name="T19" fmla="*/ 0 h 494"/>
                <a:gd name="T20" fmla="*/ 274 w 622"/>
                <a:gd name="T21" fmla="*/ 38 h 494"/>
                <a:gd name="T22" fmla="*/ 220 w 622"/>
                <a:gd name="T23" fmla="*/ 56 h 494"/>
                <a:gd name="T24" fmla="*/ 188 w 622"/>
                <a:gd name="T25" fmla="*/ 16 h 494"/>
                <a:gd name="T26" fmla="*/ 164 w 622"/>
                <a:gd name="T27" fmla="*/ 70 h 494"/>
                <a:gd name="T28" fmla="*/ 154 w 622"/>
                <a:gd name="T29" fmla="*/ 116 h 494"/>
                <a:gd name="T30" fmla="*/ 98 w 622"/>
                <a:gd name="T31" fmla="*/ 108 h 494"/>
                <a:gd name="T32" fmla="*/ 56 w 622"/>
                <a:gd name="T33" fmla="*/ 118 h 494"/>
                <a:gd name="T34" fmla="*/ 68 w 622"/>
                <a:gd name="T35" fmla="*/ 160 h 494"/>
                <a:gd name="T36" fmla="*/ 82 w 622"/>
                <a:gd name="T37" fmla="*/ 192 h 494"/>
                <a:gd name="T38" fmla="*/ 44 w 622"/>
                <a:gd name="T39" fmla="*/ 216 h 494"/>
                <a:gd name="T40" fmla="*/ 18 w 622"/>
                <a:gd name="T41" fmla="*/ 254 h 494"/>
                <a:gd name="T42" fmla="*/ 38 w 622"/>
                <a:gd name="T43" fmla="*/ 304 h 494"/>
                <a:gd name="T44" fmla="*/ 42 w 622"/>
                <a:gd name="T45" fmla="*/ 338 h 494"/>
                <a:gd name="T46" fmla="*/ 36 w 622"/>
                <a:gd name="T47" fmla="*/ 388 h 494"/>
                <a:gd name="T48" fmla="*/ 0 w 622"/>
                <a:gd name="T49" fmla="*/ 458 h 494"/>
                <a:gd name="T50" fmla="*/ 44 w 622"/>
                <a:gd name="T51" fmla="*/ 494 h 494"/>
                <a:gd name="T52" fmla="*/ 94 w 622"/>
                <a:gd name="T53" fmla="*/ 466 h 494"/>
                <a:gd name="T54" fmla="*/ 120 w 622"/>
                <a:gd name="T55" fmla="*/ 450 h 494"/>
                <a:gd name="T56" fmla="*/ 120 w 622"/>
                <a:gd name="T57" fmla="*/ 422 h 494"/>
                <a:gd name="T58" fmla="*/ 182 w 622"/>
                <a:gd name="T59" fmla="*/ 404 h 494"/>
                <a:gd name="T60" fmla="*/ 224 w 622"/>
                <a:gd name="T61" fmla="*/ 442 h 494"/>
                <a:gd name="T62" fmla="*/ 288 w 622"/>
                <a:gd name="T63" fmla="*/ 454 h 494"/>
                <a:gd name="T64" fmla="*/ 362 w 622"/>
                <a:gd name="T65" fmla="*/ 440 h 494"/>
                <a:gd name="T66" fmla="*/ 404 w 622"/>
                <a:gd name="T67" fmla="*/ 436 h 494"/>
                <a:gd name="T68" fmla="*/ 430 w 622"/>
                <a:gd name="T69" fmla="*/ 412 h 494"/>
                <a:gd name="T70" fmla="*/ 484 w 622"/>
                <a:gd name="T71" fmla="*/ 374 h 494"/>
                <a:gd name="T72" fmla="*/ 504 w 622"/>
                <a:gd name="T73" fmla="*/ 400 h 494"/>
                <a:gd name="T74" fmla="*/ 534 w 622"/>
                <a:gd name="T75" fmla="*/ 378 h 494"/>
                <a:gd name="T76" fmla="*/ 524 w 622"/>
                <a:gd name="T77" fmla="*/ 322 h 494"/>
                <a:gd name="T78" fmla="*/ 570 w 622"/>
                <a:gd name="T79" fmla="*/ 328 h 494"/>
                <a:gd name="T80" fmla="*/ 604 w 622"/>
                <a:gd name="T81" fmla="*/ 314 h 494"/>
                <a:gd name="T82" fmla="*/ 622 w 622"/>
                <a:gd name="T83" fmla="*/ 280 h 4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2"/>
                <a:gd name="T127" fmla="*/ 0 h 494"/>
                <a:gd name="T128" fmla="*/ 622 w 622"/>
                <a:gd name="T129" fmla="*/ 494 h 4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2" h="494">
                  <a:moveTo>
                    <a:pt x="622" y="280"/>
                  </a:moveTo>
                  <a:lnTo>
                    <a:pt x="614" y="218"/>
                  </a:lnTo>
                  <a:lnTo>
                    <a:pt x="602" y="212"/>
                  </a:lnTo>
                  <a:lnTo>
                    <a:pt x="604" y="172"/>
                  </a:lnTo>
                  <a:lnTo>
                    <a:pt x="580" y="144"/>
                  </a:lnTo>
                  <a:lnTo>
                    <a:pt x="554" y="116"/>
                  </a:lnTo>
                  <a:lnTo>
                    <a:pt x="554" y="84"/>
                  </a:lnTo>
                  <a:lnTo>
                    <a:pt x="542" y="72"/>
                  </a:lnTo>
                  <a:lnTo>
                    <a:pt x="540" y="60"/>
                  </a:lnTo>
                  <a:lnTo>
                    <a:pt x="526" y="48"/>
                  </a:lnTo>
                  <a:lnTo>
                    <a:pt x="502" y="46"/>
                  </a:lnTo>
                  <a:lnTo>
                    <a:pt x="486" y="62"/>
                  </a:lnTo>
                  <a:lnTo>
                    <a:pt x="462" y="64"/>
                  </a:lnTo>
                  <a:lnTo>
                    <a:pt x="442" y="54"/>
                  </a:lnTo>
                  <a:lnTo>
                    <a:pt x="416" y="64"/>
                  </a:lnTo>
                  <a:lnTo>
                    <a:pt x="382" y="64"/>
                  </a:lnTo>
                  <a:lnTo>
                    <a:pt x="378" y="46"/>
                  </a:lnTo>
                  <a:lnTo>
                    <a:pt x="364" y="30"/>
                  </a:lnTo>
                  <a:lnTo>
                    <a:pt x="344" y="20"/>
                  </a:lnTo>
                  <a:lnTo>
                    <a:pt x="318" y="0"/>
                  </a:lnTo>
                  <a:lnTo>
                    <a:pt x="302" y="4"/>
                  </a:lnTo>
                  <a:lnTo>
                    <a:pt x="274" y="38"/>
                  </a:lnTo>
                  <a:lnTo>
                    <a:pt x="242" y="54"/>
                  </a:lnTo>
                  <a:lnTo>
                    <a:pt x="220" y="56"/>
                  </a:lnTo>
                  <a:lnTo>
                    <a:pt x="210" y="36"/>
                  </a:lnTo>
                  <a:lnTo>
                    <a:pt x="188" y="16"/>
                  </a:lnTo>
                  <a:lnTo>
                    <a:pt x="174" y="46"/>
                  </a:lnTo>
                  <a:lnTo>
                    <a:pt x="164" y="70"/>
                  </a:lnTo>
                  <a:lnTo>
                    <a:pt x="144" y="90"/>
                  </a:lnTo>
                  <a:lnTo>
                    <a:pt x="154" y="116"/>
                  </a:lnTo>
                  <a:lnTo>
                    <a:pt x="118" y="118"/>
                  </a:lnTo>
                  <a:lnTo>
                    <a:pt x="98" y="108"/>
                  </a:lnTo>
                  <a:lnTo>
                    <a:pt x="82" y="120"/>
                  </a:lnTo>
                  <a:lnTo>
                    <a:pt x="56" y="118"/>
                  </a:lnTo>
                  <a:lnTo>
                    <a:pt x="48" y="138"/>
                  </a:lnTo>
                  <a:lnTo>
                    <a:pt x="68" y="160"/>
                  </a:lnTo>
                  <a:lnTo>
                    <a:pt x="86" y="174"/>
                  </a:lnTo>
                  <a:lnTo>
                    <a:pt x="82" y="192"/>
                  </a:lnTo>
                  <a:lnTo>
                    <a:pt x="56" y="198"/>
                  </a:lnTo>
                  <a:lnTo>
                    <a:pt x="44" y="216"/>
                  </a:lnTo>
                  <a:lnTo>
                    <a:pt x="50" y="234"/>
                  </a:lnTo>
                  <a:lnTo>
                    <a:pt x="18" y="254"/>
                  </a:lnTo>
                  <a:lnTo>
                    <a:pt x="22" y="278"/>
                  </a:lnTo>
                  <a:lnTo>
                    <a:pt x="38" y="304"/>
                  </a:lnTo>
                  <a:lnTo>
                    <a:pt x="24" y="326"/>
                  </a:lnTo>
                  <a:lnTo>
                    <a:pt x="42" y="338"/>
                  </a:lnTo>
                  <a:lnTo>
                    <a:pt x="66" y="344"/>
                  </a:lnTo>
                  <a:lnTo>
                    <a:pt x="36" y="388"/>
                  </a:lnTo>
                  <a:lnTo>
                    <a:pt x="20" y="426"/>
                  </a:lnTo>
                  <a:lnTo>
                    <a:pt x="0" y="458"/>
                  </a:lnTo>
                  <a:lnTo>
                    <a:pt x="22" y="482"/>
                  </a:lnTo>
                  <a:lnTo>
                    <a:pt x="44" y="494"/>
                  </a:lnTo>
                  <a:lnTo>
                    <a:pt x="74" y="480"/>
                  </a:lnTo>
                  <a:lnTo>
                    <a:pt x="94" y="466"/>
                  </a:lnTo>
                  <a:lnTo>
                    <a:pt x="120" y="466"/>
                  </a:lnTo>
                  <a:lnTo>
                    <a:pt x="120" y="450"/>
                  </a:lnTo>
                  <a:lnTo>
                    <a:pt x="108" y="434"/>
                  </a:lnTo>
                  <a:lnTo>
                    <a:pt x="120" y="422"/>
                  </a:lnTo>
                  <a:lnTo>
                    <a:pt x="150" y="422"/>
                  </a:lnTo>
                  <a:lnTo>
                    <a:pt x="182" y="404"/>
                  </a:lnTo>
                  <a:lnTo>
                    <a:pt x="210" y="432"/>
                  </a:lnTo>
                  <a:lnTo>
                    <a:pt x="224" y="442"/>
                  </a:lnTo>
                  <a:lnTo>
                    <a:pt x="268" y="440"/>
                  </a:lnTo>
                  <a:lnTo>
                    <a:pt x="288" y="454"/>
                  </a:lnTo>
                  <a:lnTo>
                    <a:pt x="308" y="442"/>
                  </a:lnTo>
                  <a:lnTo>
                    <a:pt x="362" y="440"/>
                  </a:lnTo>
                  <a:lnTo>
                    <a:pt x="386" y="450"/>
                  </a:lnTo>
                  <a:lnTo>
                    <a:pt x="404" y="436"/>
                  </a:lnTo>
                  <a:lnTo>
                    <a:pt x="406" y="416"/>
                  </a:lnTo>
                  <a:lnTo>
                    <a:pt x="430" y="412"/>
                  </a:lnTo>
                  <a:lnTo>
                    <a:pt x="462" y="390"/>
                  </a:lnTo>
                  <a:lnTo>
                    <a:pt x="484" y="374"/>
                  </a:lnTo>
                  <a:lnTo>
                    <a:pt x="500" y="386"/>
                  </a:lnTo>
                  <a:lnTo>
                    <a:pt x="504" y="400"/>
                  </a:lnTo>
                  <a:lnTo>
                    <a:pt x="524" y="396"/>
                  </a:lnTo>
                  <a:lnTo>
                    <a:pt x="534" y="378"/>
                  </a:lnTo>
                  <a:lnTo>
                    <a:pt x="522" y="354"/>
                  </a:lnTo>
                  <a:lnTo>
                    <a:pt x="524" y="322"/>
                  </a:lnTo>
                  <a:lnTo>
                    <a:pt x="548" y="318"/>
                  </a:lnTo>
                  <a:lnTo>
                    <a:pt x="570" y="328"/>
                  </a:lnTo>
                  <a:lnTo>
                    <a:pt x="598" y="326"/>
                  </a:lnTo>
                  <a:lnTo>
                    <a:pt x="604" y="314"/>
                  </a:lnTo>
                  <a:lnTo>
                    <a:pt x="606" y="288"/>
                  </a:lnTo>
                  <a:lnTo>
                    <a:pt x="622" y="280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6" name="Freeform 67">
              <a:extLst>
                <a:ext uri="{FF2B5EF4-FFF2-40B4-BE49-F238E27FC236}">
                  <a16:creationId xmlns:a16="http://schemas.microsoft.com/office/drawing/2014/main" id="{4925BE98-30EC-4D61-BFA9-F9EDC8C5B7A0}"/>
                </a:ext>
              </a:extLst>
            </p:cNvPr>
            <p:cNvSpPr>
              <a:spLocks/>
            </p:cNvSpPr>
            <p:nvPr/>
          </p:nvSpPr>
          <p:spPr bwMode="gray">
            <a:xfrm>
              <a:off x="2308" y="2168"/>
              <a:ext cx="622" cy="494"/>
            </a:xfrm>
            <a:custGeom>
              <a:avLst/>
              <a:gdLst>
                <a:gd name="T0" fmla="*/ 614 w 622"/>
                <a:gd name="T1" fmla="*/ 218 h 494"/>
                <a:gd name="T2" fmla="*/ 604 w 622"/>
                <a:gd name="T3" fmla="*/ 172 h 494"/>
                <a:gd name="T4" fmla="*/ 554 w 622"/>
                <a:gd name="T5" fmla="*/ 116 h 494"/>
                <a:gd name="T6" fmla="*/ 542 w 622"/>
                <a:gd name="T7" fmla="*/ 72 h 494"/>
                <a:gd name="T8" fmla="*/ 526 w 622"/>
                <a:gd name="T9" fmla="*/ 48 h 494"/>
                <a:gd name="T10" fmla="*/ 486 w 622"/>
                <a:gd name="T11" fmla="*/ 62 h 494"/>
                <a:gd name="T12" fmla="*/ 442 w 622"/>
                <a:gd name="T13" fmla="*/ 54 h 494"/>
                <a:gd name="T14" fmla="*/ 382 w 622"/>
                <a:gd name="T15" fmla="*/ 64 h 494"/>
                <a:gd name="T16" fmla="*/ 364 w 622"/>
                <a:gd name="T17" fmla="*/ 30 h 494"/>
                <a:gd name="T18" fmla="*/ 318 w 622"/>
                <a:gd name="T19" fmla="*/ 0 h 494"/>
                <a:gd name="T20" fmla="*/ 274 w 622"/>
                <a:gd name="T21" fmla="*/ 38 h 494"/>
                <a:gd name="T22" fmla="*/ 220 w 622"/>
                <a:gd name="T23" fmla="*/ 56 h 494"/>
                <a:gd name="T24" fmla="*/ 188 w 622"/>
                <a:gd name="T25" fmla="*/ 16 h 494"/>
                <a:gd name="T26" fmla="*/ 164 w 622"/>
                <a:gd name="T27" fmla="*/ 70 h 494"/>
                <a:gd name="T28" fmla="*/ 154 w 622"/>
                <a:gd name="T29" fmla="*/ 116 h 494"/>
                <a:gd name="T30" fmla="*/ 98 w 622"/>
                <a:gd name="T31" fmla="*/ 108 h 494"/>
                <a:gd name="T32" fmla="*/ 56 w 622"/>
                <a:gd name="T33" fmla="*/ 118 h 494"/>
                <a:gd name="T34" fmla="*/ 68 w 622"/>
                <a:gd name="T35" fmla="*/ 160 h 494"/>
                <a:gd name="T36" fmla="*/ 82 w 622"/>
                <a:gd name="T37" fmla="*/ 192 h 494"/>
                <a:gd name="T38" fmla="*/ 44 w 622"/>
                <a:gd name="T39" fmla="*/ 216 h 494"/>
                <a:gd name="T40" fmla="*/ 18 w 622"/>
                <a:gd name="T41" fmla="*/ 254 h 494"/>
                <a:gd name="T42" fmla="*/ 38 w 622"/>
                <a:gd name="T43" fmla="*/ 304 h 494"/>
                <a:gd name="T44" fmla="*/ 42 w 622"/>
                <a:gd name="T45" fmla="*/ 338 h 494"/>
                <a:gd name="T46" fmla="*/ 36 w 622"/>
                <a:gd name="T47" fmla="*/ 388 h 494"/>
                <a:gd name="T48" fmla="*/ 0 w 622"/>
                <a:gd name="T49" fmla="*/ 458 h 494"/>
                <a:gd name="T50" fmla="*/ 44 w 622"/>
                <a:gd name="T51" fmla="*/ 494 h 494"/>
                <a:gd name="T52" fmla="*/ 94 w 622"/>
                <a:gd name="T53" fmla="*/ 466 h 494"/>
                <a:gd name="T54" fmla="*/ 120 w 622"/>
                <a:gd name="T55" fmla="*/ 450 h 494"/>
                <a:gd name="T56" fmla="*/ 120 w 622"/>
                <a:gd name="T57" fmla="*/ 422 h 494"/>
                <a:gd name="T58" fmla="*/ 182 w 622"/>
                <a:gd name="T59" fmla="*/ 404 h 494"/>
                <a:gd name="T60" fmla="*/ 224 w 622"/>
                <a:gd name="T61" fmla="*/ 442 h 494"/>
                <a:gd name="T62" fmla="*/ 288 w 622"/>
                <a:gd name="T63" fmla="*/ 454 h 494"/>
                <a:gd name="T64" fmla="*/ 362 w 622"/>
                <a:gd name="T65" fmla="*/ 440 h 494"/>
                <a:gd name="T66" fmla="*/ 404 w 622"/>
                <a:gd name="T67" fmla="*/ 436 h 494"/>
                <a:gd name="T68" fmla="*/ 430 w 622"/>
                <a:gd name="T69" fmla="*/ 412 h 494"/>
                <a:gd name="T70" fmla="*/ 484 w 622"/>
                <a:gd name="T71" fmla="*/ 374 h 494"/>
                <a:gd name="T72" fmla="*/ 504 w 622"/>
                <a:gd name="T73" fmla="*/ 400 h 494"/>
                <a:gd name="T74" fmla="*/ 534 w 622"/>
                <a:gd name="T75" fmla="*/ 378 h 494"/>
                <a:gd name="T76" fmla="*/ 524 w 622"/>
                <a:gd name="T77" fmla="*/ 322 h 494"/>
                <a:gd name="T78" fmla="*/ 570 w 622"/>
                <a:gd name="T79" fmla="*/ 328 h 494"/>
                <a:gd name="T80" fmla="*/ 604 w 622"/>
                <a:gd name="T81" fmla="*/ 314 h 494"/>
                <a:gd name="T82" fmla="*/ 622 w 622"/>
                <a:gd name="T83" fmla="*/ 280 h 4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2"/>
                <a:gd name="T127" fmla="*/ 0 h 494"/>
                <a:gd name="T128" fmla="*/ 622 w 622"/>
                <a:gd name="T129" fmla="*/ 494 h 4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2" h="494">
                  <a:moveTo>
                    <a:pt x="622" y="280"/>
                  </a:moveTo>
                  <a:lnTo>
                    <a:pt x="614" y="218"/>
                  </a:lnTo>
                  <a:lnTo>
                    <a:pt x="602" y="212"/>
                  </a:lnTo>
                  <a:lnTo>
                    <a:pt x="604" y="172"/>
                  </a:lnTo>
                  <a:lnTo>
                    <a:pt x="580" y="144"/>
                  </a:lnTo>
                  <a:lnTo>
                    <a:pt x="554" y="116"/>
                  </a:lnTo>
                  <a:lnTo>
                    <a:pt x="554" y="84"/>
                  </a:lnTo>
                  <a:lnTo>
                    <a:pt x="542" y="72"/>
                  </a:lnTo>
                  <a:lnTo>
                    <a:pt x="540" y="60"/>
                  </a:lnTo>
                  <a:lnTo>
                    <a:pt x="526" y="48"/>
                  </a:lnTo>
                  <a:lnTo>
                    <a:pt x="502" y="46"/>
                  </a:lnTo>
                  <a:lnTo>
                    <a:pt x="486" y="62"/>
                  </a:lnTo>
                  <a:lnTo>
                    <a:pt x="462" y="64"/>
                  </a:lnTo>
                  <a:lnTo>
                    <a:pt x="442" y="54"/>
                  </a:lnTo>
                  <a:lnTo>
                    <a:pt x="416" y="64"/>
                  </a:lnTo>
                  <a:lnTo>
                    <a:pt x="382" y="64"/>
                  </a:lnTo>
                  <a:lnTo>
                    <a:pt x="378" y="46"/>
                  </a:lnTo>
                  <a:lnTo>
                    <a:pt x="364" y="30"/>
                  </a:lnTo>
                  <a:lnTo>
                    <a:pt x="344" y="20"/>
                  </a:lnTo>
                  <a:lnTo>
                    <a:pt x="318" y="0"/>
                  </a:lnTo>
                  <a:lnTo>
                    <a:pt x="302" y="4"/>
                  </a:lnTo>
                  <a:lnTo>
                    <a:pt x="274" y="38"/>
                  </a:lnTo>
                  <a:lnTo>
                    <a:pt x="242" y="54"/>
                  </a:lnTo>
                  <a:lnTo>
                    <a:pt x="220" y="56"/>
                  </a:lnTo>
                  <a:lnTo>
                    <a:pt x="210" y="36"/>
                  </a:lnTo>
                  <a:lnTo>
                    <a:pt x="188" y="16"/>
                  </a:lnTo>
                  <a:lnTo>
                    <a:pt x="174" y="46"/>
                  </a:lnTo>
                  <a:lnTo>
                    <a:pt x="164" y="70"/>
                  </a:lnTo>
                  <a:lnTo>
                    <a:pt x="144" y="90"/>
                  </a:lnTo>
                  <a:lnTo>
                    <a:pt x="154" y="116"/>
                  </a:lnTo>
                  <a:lnTo>
                    <a:pt x="118" y="118"/>
                  </a:lnTo>
                  <a:lnTo>
                    <a:pt x="98" y="108"/>
                  </a:lnTo>
                  <a:lnTo>
                    <a:pt x="82" y="120"/>
                  </a:lnTo>
                  <a:lnTo>
                    <a:pt x="56" y="118"/>
                  </a:lnTo>
                  <a:lnTo>
                    <a:pt x="48" y="138"/>
                  </a:lnTo>
                  <a:lnTo>
                    <a:pt x="68" y="160"/>
                  </a:lnTo>
                  <a:lnTo>
                    <a:pt x="86" y="174"/>
                  </a:lnTo>
                  <a:lnTo>
                    <a:pt x="82" y="192"/>
                  </a:lnTo>
                  <a:lnTo>
                    <a:pt x="56" y="198"/>
                  </a:lnTo>
                  <a:lnTo>
                    <a:pt x="44" y="216"/>
                  </a:lnTo>
                  <a:lnTo>
                    <a:pt x="50" y="234"/>
                  </a:lnTo>
                  <a:lnTo>
                    <a:pt x="18" y="254"/>
                  </a:lnTo>
                  <a:lnTo>
                    <a:pt x="22" y="278"/>
                  </a:lnTo>
                  <a:lnTo>
                    <a:pt x="38" y="304"/>
                  </a:lnTo>
                  <a:lnTo>
                    <a:pt x="24" y="326"/>
                  </a:lnTo>
                  <a:lnTo>
                    <a:pt x="42" y="338"/>
                  </a:lnTo>
                  <a:lnTo>
                    <a:pt x="66" y="344"/>
                  </a:lnTo>
                  <a:lnTo>
                    <a:pt x="36" y="388"/>
                  </a:lnTo>
                  <a:lnTo>
                    <a:pt x="20" y="426"/>
                  </a:lnTo>
                  <a:lnTo>
                    <a:pt x="0" y="458"/>
                  </a:lnTo>
                  <a:lnTo>
                    <a:pt x="22" y="482"/>
                  </a:lnTo>
                  <a:lnTo>
                    <a:pt x="44" y="494"/>
                  </a:lnTo>
                  <a:lnTo>
                    <a:pt x="74" y="480"/>
                  </a:lnTo>
                  <a:lnTo>
                    <a:pt x="94" y="466"/>
                  </a:lnTo>
                  <a:lnTo>
                    <a:pt x="120" y="466"/>
                  </a:lnTo>
                  <a:lnTo>
                    <a:pt x="120" y="450"/>
                  </a:lnTo>
                  <a:lnTo>
                    <a:pt x="108" y="434"/>
                  </a:lnTo>
                  <a:lnTo>
                    <a:pt x="120" y="422"/>
                  </a:lnTo>
                  <a:lnTo>
                    <a:pt x="150" y="422"/>
                  </a:lnTo>
                  <a:lnTo>
                    <a:pt x="182" y="404"/>
                  </a:lnTo>
                  <a:lnTo>
                    <a:pt x="210" y="432"/>
                  </a:lnTo>
                  <a:lnTo>
                    <a:pt x="224" y="442"/>
                  </a:lnTo>
                  <a:lnTo>
                    <a:pt x="268" y="440"/>
                  </a:lnTo>
                  <a:lnTo>
                    <a:pt x="288" y="454"/>
                  </a:lnTo>
                  <a:lnTo>
                    <a:pt x="308" y="442"/>
                  </a:lnTo>
                  <a:lnTo>
                    <a:pt x="362" y="440"/>
                  </a:lnTo>
                  <a:lnTo>
                    <a:pt x="386" y="450"/>
                  </a:lnTo>
                  <a:lnTo>
                    <a:pt x="404" y="436"/>
                  </a:lnTo>
                  <a:lnTo>
                    <a:pt x="406" y="416"/>
                  </a:lnTo>
                  <a:lnTo>
                    <a:pt x="430" y="412"/>
                  </a:lnTo>
                  <a:lnTo>
                    <a:pt x="462" y="390"/>
                  </a:lnTo>
                  <a:lnTo>
                    <a:pt x="484" y="374"/>
                  </a:lnTo>
                  <a:lnTo>
                    <a:pt x="500" y="386"/>
                  </a:lnTo>
                  <a:lnTo>
                    <a:pt x="504" y="400"/>
                  </a:lnTo>
                  <a:lnTo>
                    <a:pt x="524" y="396"/>
                  </a:lnTo>
                  <a:lnTo>
                    <a:pt x="534" y="378"/>
                  </a:lnTo>
                  <a:lnTo>
                    <a:pt x="522" y="354"/>
                  </a:lnTo>
                  <a:lnTo>
                    <a:pt x="524" y="322"/>
                  </a:lnTo>
                  <a:lnTo>
                    <a:pt x="548" y="318"/>
                  </a:lnTo>
                  <a:lnTo>
                    <a:pt x="570" y="328"/>
                  </a:lnTo>
                  <a:lnTo>
                    <a:pt x="598" y="326"/>
                  </a:lnTo>
                  <a:lnTo>
                    <a:pt x="604" y="314"/>
                  </a:lnTo>
                  <a:lnTo>
                    <a:pt x="606" y="288"/>
                  </a:lnTo>
                  <a:lnTo>
                    <a:pt x="622" y="280"/>
                  </a:lnTo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7" name="Freeform 68">
              <a:extLst>
                <a:ext uri="{FF2B5EF4-FFF2-40B4-BE49-F238E27FC236}">
                  <a16:creationId xmlns:a16="http://schemas.microsoft.com/office/drawing/2014/main" id="{2462F07A-598F-4AD6-A7F6-4CC724018A66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6" y="2700"/>
              <a:ext cx="252" cy="150"/>
            </a:xfrm>
            <a:custGeom>
              <a:avLst/>
              <a:gdLst>
                <a:gd name="T0" fmla="*/ 0 w 252"/>
                <a:gd name="T1" fmla="*/ 110 h 150"/>
                <a:gd name="T2" fmla="*/ 2 w 252"/>
                <a:gd name="T3" fmla="*/ 80 h 150"/>
                <a:gd name="T4" fmla="*/ 22 w 252"/>
                <a:gd name="T5" fmla="*/ 64 h 150"/>
                <a:gd name="T6" fmla="*/ 46 w 252"/>
                <a:gd name="T7" fmla="*/ 58 h 150"/>
                <a:gd name="T8" fmla="*/ 70 w 252"/>
                <a:gd name="T9" fmla="*/ 30 h 150"/>
                <a:gd name="T10" fmla="*/ 102 w 252"/>
                <a:gd name="T11" fmla="*/ 22 h 150"/>
                <a:gd name="T12" fmla="*/ 134 w 252"/>
                <a:gd name="T13" fmla="*/ 18 h 150"/>
                <a:gd name="T14" fmla="*/ 142 w 252"/>
                <a:gd name="T15" fmla="*/ 10 h 150"/>
                <a:gd name="T16" fmla="*/ 186 w 252"/>
                <a:gd name="T17" fmla="*/ 10 h 150"/>
                <a:gd name="T18" fmla="*/ 200 w 252"/>
                <a:gd name="T19" fmla="*/ 0 h 150"/>
                <a:gd name="T20" fmla="*/ 220 w 252"/>
                <a:gd name="T21" fmla="*/ 4 h 150"/>
                <a:gd name="T22" fmla="*/ 240 w 252"/>
                <a:gd name="T23" fmla="*/ 22 h 150"/>
                <a:gd name="T24" fmla="*/ 252 w 252"/>
                <a:gd name="T25" fmla="*/ 46 h 150"/>
                <a:gd name="T26" fmla="*/ 240 w 252"/>
                <a:gd name="T27" fmla="*/ 76 h 150"/>
                <a:gd name="T28" fmla="*/ 198 w 252"/>
                <a:gd name="T29" fmla="*/ 112 h 150"/>
                <a:gd name="T30" fmla="*/ 156 w 252"/>
                <a:gd name="T31" fmla="*/ 130 h 150"/>
                <a:gd name="T32" fmla="*/ 120 w 252"/>
                <a:gd name="T33" fmla="*/ 140 h 150"/>
                <a:gd name="T34" fmla="*/ 88 w 252"/>
                <a:gd name="T35" fmla="*/ 130 h 150"/>
                <a:gd name="T36" fmla="*/ 62 w 252"/>
                <a:gd name="T37" fmla="*/ 144 h 150"/>
                <a:gd name="T38" fmla="*/ 38 w 252"/>
                <a:gd name="T39" fmla="*/ 150 h 150"/>
                <a:gd name="T40" fmla="*/ 12 w 252"/>
                <a:gd name="T41" fmla="*/ 126 h 150"/>
                <a:gd name="T42" fmla="*/ 0 w 252"/>
                <a:gd name="T43" fmla="*/ 110 h 1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2"/>
                <a:gd name="T67" fmla="*/ 0 h 150"/>
                <a:gd name="T68" fmla="*/ 252 w 252"/>
                <a:gd name="T69" fmla="*/ 150 h 15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2" h="150">
                  <a:moveTo>
                    <a:pt x="0" y="110"/>
                  </a:moveTo>
                  <a:lnTo>
                    <a:pt x="2" y="80"/>
                  </a:lnTo>
                  <a:lnTo>
                    <a:pt x="22" y="64"/>
                  </a:lnTo>
                  <a:lnTo>
                    <a:pt x="46" y="58"/>
                  </a:lnTo>
                  <a:lnTo>
                    <a:pt x="70" y="30"/>
                  </a:lnTo>
                  <a:lnTo>
                    <a:pt x="102" y="22"/>
                  </a:lnTo>
                  <a:lnTo>
                    <a:pt x="134" y="18"/>
                  </a:lnTo>
                  <a:lnTo>
                    <a:pt x="142" y="10"/>
                  </a:lnTo>
                  <a:lnTo>
                    <a:pt x="186" y="10"/>
                  </a:lnTo>
                  <a:lnTo>
                    <a:pt x="200" y="0"/>
                  </a:lnTo>
                  <a:lnTo>
                    <a:pt x="220" y="4"/>
                  </a:lnTo>
                  <a:lnTo>
                    <a:pt x="240" y="22"/>
                  </a:lnTo>
                  <a:lnTo>
                    <a:pt x="252" y="46"/>
                  </a:lnTo>
                  <a:lnTo>
                    <a:pt x="240" y="76"/>
                  </a:lnTo>
                  <a:lnTo>
                    <a:pt x="198" y="112"/>
                  </a:lnTo>
                  <a:lnTo>
                    <a:pt x="156" y="130"/>
                  </a:lnTo>
                  <a:lnTo>
                    <a:pt x="120" y="140"/>
                  </a:lnTo>
                  <a:lnTo>
                    <a:pt x="88" y="130"/>
                  </a:lnTo>
                  <a:lnTo>
                    <a:pt x="62" y="144"/>
                  </a:lnTo>
                  <a:lnTo>
                    <a:pt x="38" y="150"/>
                  </a:lnTo>
                  <a:lnTo>
                    <a:pt x="12" y="126"/>
                  </a:lnTo>
                  <a:lnTo>
                    <a:pt x="0" y="110"/>
                  </a:lnTo>
                  <a:close/>
                </a:path>
              </a:pathLst>
            </a:custGeom>
            <a:grpFill/>
            <a:ln w="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8" name="Freeform 69">
              <a:extLst>
                <a:ext uri="{FF2B5EF4-FFF2-40B4-BE49-F238E27FC236}">
                  <a16:creationId xmlns:a16="http://schemas.microsoft.com/office/drawing/2014/main" id="{08B82D9A-F376-4789-8310-5002616BCAD0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6" y="2700"/>
              <a:ext cx="252" cy="150"/>
            </a:xfrm>
            <a:custGeom>
              <a:avLst/>
              <a:gdLst>
                <a:gd name="T0" fmla="*/ 0 w 252"/>
                <a:gd name="T1" fmla="*/ 110 h 150"/>
                <a:gd name="T2" fmla="*/ 2 w 252"/>
                <a:gd name="T3" fmla="*/ 80 h 150"/>
                <a:gd name="T4" fmla="*/ 22 w 252"/>
                <a:gd name="T5" fmla="*/ 64 h 150"/>
                <a:gd name="T6" fmla="*/ 46 w 252"/>
                <a:gd name="T7" fmla="*/ 58 h 150"/>
                <a:gd name="T8" fmla="*/ 70 w 252"/>
                <a:gd name="T9" fmla="*/ 30 h 150"/>
                <a:gd name="T10" fmla="*/ 102 w 252"/>
                <a:gd name="T11" fmla="*/ 22 h 150"/>
                <a:gd name="T12" fmla="*/ 134 w 252"/>
                <a:gd name="T13" fmla="*/ 18 h 150"/>
                <a:gd name="T14" fmla="*/ 142 w 252"/>
                <a:gd name="T15" fmla="*/ 10 h 150"/>
                <a:gd name="T16" fmla="*/ 186 w 252"/>
                <a:gd name="T17" fmla="*/ 10 h 150"/>
                <a:gd name="T18" fmla="*/ 200 w 252"/>
                <a:gd name="T19" fmla="*/ 0 h 150"/>
                <a:gd name="T20" fmla="*/ 220 w 252"/>
                <a:gd name="T21" fmla="*/ 4 h 150"/>
                <a:gd name="T22" fmla="*/ 240 w 252"/>
                <a:gd name="T23" fmla="*/ 22 h 150"/>
                <a:gd name="T24" fmla="*/ 252 w 252"/>
                <a:gd name="T25" fmla="*/ 46 h 150"/>
                <a:gd name="T26" fmla="*/ 240 w 252"/>
                <a:gd name="T27" fmla="*/ 76 h 150"/>
                <a:gd name="T28" fmla="*/ 198 w 252"/>
                <a:gd name="T29" fmla="*/ 112 h 150"/>
                <a:gd name="T30" fmla="*/ 156 w 252"/>
                <a:gd name="T31" fmla="*/ 130 h 150"/>
                <a:gd name="T32" fmla="*/ 120 w 252"/>
                <a:gd name="T33" fmla="*/ 140 h 150"/>
                <a:gd name="T34" fmla="*/ 88 w 252"/>
                <a:gd name="T35" fmla="*/ 130 h 150"/>
                <a:gd name="T36" fmla="*/ 62 w 252"/>
                <a:gd name="T37" fmla="*/ 144 h 150"/>
                <a:gd name="T38" fmla="*/ 38 w 252"/>
                <a:gd name="T39" fmla="*/ 150 h 150"/>
                <a:gd name="T40" fmla="*/ 12 w 252"/>
                <a:gd name="T41" fmla="*/ 126 h 150"/>
                <a:gd name="T42" fmla="*/ 0 w 252"/>
                <a:gd name="T43" fmla="*/ 110 h 1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2"/>
                <a:gd name="T67" fmla="*/ 0 h 150"/>
                <a:gd name="T68" fmla="*/ 252 w 252"/>
                <a:gd name="T69" fmla="*/ 150 h 15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2" h="150">
                  <a:moveTo>
                    <a:pt x="0" y="110"/>
                  </a:moveTo>
                  <a:lnTo>
                    <a:pt x="2" y="80"/>
                  </a:lnTo>
                  <a:lnTo>
                    <a:pt x="22" y="64"/>
                  </a:lnTo>
                  <a:lnTo>
                    <a:pt x="46" y="58"/>
                  </a:lnTo>
                  <a:lnTo>
                    <a:pt x="70" y="30"/>
                  </a:lnTo>
                  <a:lnTo>
                    <a:pt x="102" y="22"/>
                  </a:lnTo>
                  <a:lnTo>
                    <a:pt x="134" y="18"/>
                  </a:lnTo>
                  <a:lnTo>
                    <a:pt x="142" y="10"/>
                  </a:lnTo>
                  <a:lnTo>
                    <a:pt x="186" y="10"/>
                  </a:lnTo>
                  <a:lnTo>
                    <a:pt x="200" y="0"/>
                  </a:lnTo>
                  <a:lnTo>
                    <a:pt x="220" y="4"/>
                  </a:lnTo>
                  <a:lnTo>
                    <a:pt x="240" y="22"/>
                  </a:lnTo>
                  <a:lnTo>
                    <a:pt x="252" y="46"/>
                  </a:lnTo>
                  <a:lnTo>
                    <a:pt x="240" y="76"/>
                  </a:lnTo>
                  <a:lnTo>
                    <a:pt x="198" y="112"/>
                  </a:lnTo>
                  <a:lnTo>
                    <a:pt x="156" y="130"/>
                  </a:lnTo>
                  <a:lnTo>
                    <a:pt x="120" y="140"/>
                  </a:lnTo>
                  <a:lnTo>
                    <a:pt x="88" y="130"/>
                  </a:lnTo>
                  <a:lnTo>
                    <a:pt x="62" y="144"/>
                  </a:lnTo>
                  <a:lnTo>
                    <a:pt x="38" y="150"/>
                  </a:lnTo>
                  <a:lnTo>
                    <a:pt x="12" y="126"/>
                  </a:lnTo>
                  <a:lnTo>
                    <a:pt x="0" y="110"/>
                  </a:lnTo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 w="12700">
              <a:noFill/>
              <a:round/>
              <a:headEnd/>
              <a:tailEnd/>
            </a:ln>
            <a:sp3d extrusionH="127000"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59" name="타원 58">
            <a:extLst>
              <a:ext uri="{FF2B5EF4-FFF2-40B4-BE49-F238E27FC236}">
                <a16:creationId xmlns:a16="http://schemas.microsoft.com/office/drawing/2014/main" id="{A1E424DD-47CB-4920-94DF-4CBAE9A51622}"/>
              </a:ext>
            </a:extLst>
          </p:cNvPr>
          <p:cNvSpPr/>
          <p:nvPr/>
        </p:nvSpPr>
        <p:spPr>
          <a:xfrm>
            <a:off x="6170241" y="2983805"/>
            <a:ext cx="142875" cy="144463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344FA9D-2FD4-43D4-8077-A9067C27A900}"/>
              </a:ext>
            </a:extLst>
          </p:cNvPr>
          <p:cNvSpPr txBox="1"/>
          <p:nvPr/>
        </p:nvSpPr>
        <p:spPr>
          <a:xfrm>
            <a:off x="4657353" y="2912368"/>
            <a:ext cx="772969" cy="276999"/>
          </a:xfrm>
          <a:prstGeom prst="rect">
            <a:avLst/>
          </a:prstGeom>
          <a:noFill/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dirty="0">
                <a:solidFill>
                  <a:srgbClr val="0000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Cheonan</a:t>
            </a:r>
            <a:endParaRPr kumimoji="1" lang="ko-KR" altLang="en-US" sz="1200" b="1" dirty="0">
              <a:solidFill>
                <a:srgbClr val="0000CC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F1449BF6-192A-4AD6-BEBC-AE89DEBDCFB9}"/>
              </a:ext>
            </a:extLst>
          </p:cNvPr>
          <p:cNvSpPr/>
          <p:nvPr/>
        </p:nvSpPr>
        <p:spPr>
          <a:xfrm>
            <a:off x="7708528" y="4726880"/>
            <a:ext cx="144463" cy="14287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CFDE3BBB-51D5-4F1C-AC76-8DF240BCDF63}"/>
              </a:ext>
            </a:extLst>
          </p:cNvPr>
          <p:cNvCxnSpPr/>
          <p:nvPr/>
        </p:nvCxnSpPr>
        <p:spPr>
          <a:xfrm>
            <a:off x="5352678" y="3055243"/>
            <a:ext cx="7588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타원 62">
            <a:extLst>
              <a:ext uri="{FF2B5EF4-FFF2-40B4-BE49-F238E27FC236}">
                <a16:creationId xmlns:a16="http://schemas.microsoft.com/office/drawing/2014/main" id="{5D5BCD1D-6B1F-4804-80E3-7623E5B811C8}"/>
              </a:ext>
            </a:extLst>
          </p:cNvPr>
          <p:cNvSpPr/>
          <p:nvPr/>
        </p:nvSpPr>
        <p:spPr>
          <a:xfrm>
            <a:off x="6341691" y="3394968"/>
            <a:ext cx="142875" cy="144462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0260728-E7D3-4B97-9DFA-D3E87CD6D5B6}"/>
              </a:ext>
            </a:extLst>
          </p:cNvPr>
          <p:cNvSpPr txBox="1"/>
          <p:nvPr/>
        </p:nvSpPr>
        <p:spPr>
          <a:xfrm>
            <a:off x="7681541" y="3323530"/>
            <a:ext cx="638316" cy="246221"/>
          </a:xfrm>
          <a:prstGeom prst="rect">
            <a:avLst/>
          </a:prstGeom>
          <a:noFill/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Chungju</a:t>
            </a:r>
            <a:endParaRPr kumimoji="1" lang="ko-KR" altLang="en-US" sz="1000" b="1" dirty="0"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EE8E3AB6-F4BF-4686-A697-AEC421806507}"/>
              </a:ext>
            </a:extLst>
          </p:cNvPr>
          <p:cNvCxnSpPr/>
          <p:nvPr/>
        </p:nvCxnSpPr>
        <p:spPr>
          <a:xfrm>
            <a:off x="6557591" y="3467993"/>
            <a:ext cx="1092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타원 65">
            <a:extLst>
              <a:ext uri="{FF2B5EF4-FFF2-40B4-BE49-F238E27FC236}">
                <a16:creationId xmlns:a16="http://schemas.microsoft.com/office/drawing/2014/main" id="{184A17CA-C504-464C-B3F0-E007AEC5529C}"/>
              </a:ext>
            </a:extLst>
          </p:cNvPr>
          <p:cNvSpPr/>
          <p:nvPr/>
        </p:nvSpPr>
        <p:spPr>
          <a:xfrm>
            <a:off x="6892553" y="3953768"/>
            <a:ext cx="144463" cy="144462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D2DF36D9-DF5E-4DC2-BEEE-2519E72B49BC}"/>
              </a:ext>
            </a:extLst>
          </p:cNvPr>
          <p:cNvCxnSpPr/>
          <p:nvPr/>
        </p:nvCxnSpPr>
        <p:spPr>
          <a:xfrm>
            <a:off x="7108453" y="4025205"/>
            <a:ext cx="10287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타원 67">
            <a:extLst>
              <a:ext uri="{FF2B5EF4-FFF2-40B4-BE49-F238E27FC236}">
                <a16:creationId xmlns:a16="http://schemas.microsoft.com/office/drawing/2014/main" id="{FC2FEC1C-5E74-4967-91E5-4FC4BCD432C0}"/>
              </a:ext>
            </a:extLst>
          </p:cNvPr>
          <p:cNvSpPr/>
          <p:nvPr/>
        </p:nvSpPr>
        <p:spPr>
          <a:xfrm>
            <a:off x="7416428" y="4536380"/>
            <a:ext cx="144463" cy="14287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2029E7F-EA49-4D07-9A8B-08C1CE4E2642}"/>
              </a:ext>
            </a:extLst>
          </p:cNvPr>
          <p:cNvSpPr txBox="1"/>
          <p:nvPr/>
        </p:nvSpPr>
        <p:spPr>
          <a:xfrm>
            <a:off x="8137153" y="4463355"/>
            <a:ext cx="595035" cy="246221"/>
          </a:xfrm>
          <a:prstGeom prst="rect">
            <a:avLst/>
          </a:prstGeom>
          <a:noFill/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Kimhae</a:t>
            </a:r>
            <a:endParaRPr kumimoji="1" lang="ko-KR" altLang="en-US" sz="1000" b="1" dirty="0"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449C37F6-7C98-47CE-B9E0-A4896F392703}"/>
              </a:ext>
            </a:extLst>
          </p:cNvPr>
          <p:cNvCxnSpPr/>
          <p:nvPr/>
        </p:nvCxnSpPr>
        <p:spPr>
          <a:xfrm>
            <a:off x="7675191" y="4607818"/>
            <a:ext cx="500062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D40FBE15-304B-49A1-BE96-DF38D1E7AA9E}"/>
              </a:ext>
            </a:extLst>
          </p:cNvPr>
          <p:cNvSpPr txBox="1"/>
          <p:nvPr/>
        </p:nvSpPr>
        <p:spPr>
          <a:xfrm>
            <a:off x="8133978" y="3882330"/>
            <a:ext cx="729687" cy="246221"/>
          </a:xfrm>
          <a:prstGeom prst="rect">
            <a:avLst/>
          </a:prstGeom>
          <a:noFill/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Kimcheon</a:t>
            </a:r>
            <a:endParaRPr kumimoji="1" lang="en-US" altLang="ko-KR" sz="1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605090B-2BFB-4773-9D42-908139555D90}"/>
              </a:ext>
            </a:extLst>
          </p:cNvPr>
          <p:cNvSpPr txBox="1"/>
          <p:nvPr/>
        </p:nvSpPr>
        <p:spPr>
          <a:xfrm>
            <a:off x="7929191" y="4688780"/>
            <a:ext cx="930063" cy="400110"/>
          </a:xfrm>
          <a:prstGeom prst="rect">
            <a:avLst/>
          </a:prstGeom>
          <a:noFill/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Busan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(Head Office)</a:t>
            </a:r>
            <a:endParaRPr kumimoji="1" lang="ko-KR" altLang="en-US" sz="1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97BDBF75-FB32-4478-9FC3-D4CD8290920E}"/>
              </a:ext>
            </a:extLst>
          </p:cNvPr>
          <p:cNvSpPr/>
          <p:nvPr/>
        </p:nvSpPr>
        <p:spPr>
          <a:xfrm>
            <a:off x="6105153" y="3528318"/>
            <a:ext cx="144463" cy="144462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1E54D3A-C2F0-4803-A0C5-323856B7DC29}"/>
              </a:ext>
            </a:extLst>
          </p:cNvPr>
          <p:cNvSpPr txBox="1"/>
          <p:nvPr/>
        </p:nvSpPr>
        <p:spPr>
          <a:xfrm>
            <a:off x="4304928" y="3466405"/>
            <a:ext cx="671979" cy="246221"/>
          </a:xfrm>
          <a:prstGeom prst="rect">
            <a:avLst/>
          </a:prstGeom>
          <a:noFill/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Ohchang</a:t>
            </a:r>
            <a:endParaRPr kumimoji="1" lang="ko-KR" altLang="en-US" sz="1000" b="1" dirty="0"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4CF05266-8792-4D4B-ACB8-8C6192FBD240}"/>
              </a:ext>
            </a:extLst>
          </p:cNvPr>
          <p:cNvCxnSpPr/>
          <p:nvPr/>
        </p:nvCxnSpPr>
        <p:spPr>
          <a:xfrm>
            <a:off x="5097091" y="3601343"/>
            <a:ext cx="9493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38100" dist="25400" dir="2700000" algn="ctr" rotWithShape="0">
              <a:srgbClr val="000000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4E267FF0-D824-469F-AF3B-140EED28A356}"/>
              </a:ext>
            </a:extLst>
          </p:cNvPr>
          <p:cNvSpPr txBox="1"/>
          <p:nvPr/>
        </p:nvSpPr>
        <p:spPr>
          <a:xfrm>
            <a:off x="7770441" y="5847655"/>
            <a:ext cx="960519" cy="46166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b="1" dirty="0">
                <a:solidFill>
                  <a:srgbClr val="5B9BD5">
                    <a:lumMod val="50000"/>
                  </a:srgb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Korea</a:t>
            </a:r>
            <a:endParaRPr kumimoji="1" lang="ko-KR" altLang="en-US" sz="2400" b="1" dirty="0">
              <a:solidFill>
                <a:srgbClr val="5B9BD5">
                  <a:lumMod val="50000"/>
                </a:srgb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A0CBDFE-0562-4F9D-A16F-2B913A5D3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1545528"/>
            <a:ext cx="4539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34" charset="-122"/>
              </a:rPr>
              <a:t>한국</a:t>
            </a:r>
          </a:p>
        </p:txBody>
      </p: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A14EAAB5-5790-4282-9F2B-9B7DC92CE8FC}"/>
              </a:ext>
            </a:extLst>
          </p:cNvPr>
          <p:cNvCxnSpPr/>
          <p:nvPr/>
        </p:nvCxnSpPr>
        <p:spPr>
          <a:xfrm>
            <a:off x="631825" y="1837630"/>
            <a:ext cx="2735263" cy="0"/>
          </a:xfrm>
          <a:prstGeom prst="line">
            <a:avLst/>
          </a:prstGeom>
          <a:ln w="22225">
            <a:solidFill>
              <a:srgbClr val="C60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0">
            <a:extLst>
              <a:ext uri="{FF2B5EF4-FFF2-40B4-BE49-F238E27FC236}">
                <a16:creationId xmlns:a16="http://schemas.microsoft.com/office/drawing/2014/main" id="{62F753DD-D326-412F-A20D-034D84B91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825" y="1837630"/>
            <a:ext cx="3427541" cy="378565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HAENGSUNG HEAD OFFICE 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부산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-- Management Division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HAENGSUNG Digital 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김천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>
              <a:defRPr/>
            </a:pP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  -- Notebook, Tablet / Vehicle component SMT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HAENGSUNG 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김천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  -- TV / Vehicle component Harness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HAENGSUNG 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김해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>
              <a:defRPr/>
            </a:pP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  -- Washer / Vehicle component SMT , Washer Harness,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EUJIN PLATFORM (</a:t>
            </a:r>
            <a:r>
              <a:rPr lang="ko-KR" altLang="en-US" sz="1000" b="1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천안</a:t>
            </a:r>
            <a:r>
              <a:rPr lang="en-US" altLang="ko-KR" sz="1000" b="1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  -- Vehicle component SMT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HAENGSUNG Chemical (</a:t>
            </a:r>
            <a:r>
              <a:rPr lang="ko-KR" altLang="en-US" sz="1000" b="1" dirty="0" err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오창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, 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청주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  -- PVC Window Profile, Handrail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POLE 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오창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>
              <a:defRPr/>
            </a:pP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  -- Secondary Battery Lead Tab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EUJIN WINSYS 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오창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  -- PVC Windows &amp; Doors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884480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153866" y="69851"/>
            <a:ext cx="3098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2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행성의 해외 법인현황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8534402" y="6534834"/>
            <a:ext cx="609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7/10</a:t>
            </a:r>
            <a:endParaRPr lang="ko-KR" altLang="en-US" sz="1200" b="1" dirty="0"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pic>
        <p:nvPicPr>
          <p:cNvPr id="58" name="그림 98" descr="그림3.png">
            <a:extLst>
              <a:ext uri="{FF2B5EF4-FFF2-40B4-BE49-F238E27FC236}">
                <a16:creationId xmlns:a16="http://schemas.microsoft.com/office/drawing/2014/main" id="{B61942B5-9928-45A6-9FA7-CA2058C94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186" y="1659298"/>
            <a:ext cx="3960812" cy="434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타원 58">
            <a:extLst>
              <a:ext uri="{FF2B5EF4-FFF2-40B4-BE49-F238E27FC236}">
                <a16:creationId xmlns:a16="http://schemas.microsoft.com/office/drawing/2014/main" id="{957FC4B1-B2D7-4905-B026-B2F30EEDECF0}"/>
              </a:ext>
            </a:extLst>
          </p:cNvPr>
          <p:cNvSpPr/>
          <p:nvPr/>
        </p:nvSpPr>
        <p:spPr>
          <a:xfrm>
            <a:off x="4159548" y="3683360"/>
            <a:ext cx="144463" cy="1444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EA4274C6-F5FB-4DE3-A343-7DA89A1F4814}"/>
              </a:ext>
            </a:extLst>
          </p:cNvPr>
          <p:cNvSpPr/>
          <p:nvPr/>
        </p:nvSpPr>
        <p:spPr>
          <a:xfrm>
            <a:off x="3189586" y="4367573"/>
            <a:ext cx="144462" cy="144462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36D3F1B8-8C1A-4C1A-8F7B-B2517EB0F7FC}"/>
              </a:ext>
            </a:extLst>
          </p:cNvPr>
          <p:cNvSpPr/>
          <p:nvPr/>
        </p:nvSpPr>
        <p:spPr>
          <a:xfrm>
            <a:off x="3056236" y="5331185"/>
            <a:ext cx="142875" cy="142875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6DD6BD2-C192-4166-ADB7-869454880B90}"/>
              </a:ext>
            </a:extLst>
          </p:cNvPr>
          <p:cNvSpPr txBox="1"/>
          <p:nvPr/>
        </p:nvSpPr>
        <p:spPr>
          <a:xfrm>
            <a:off x="4583411" y="3637323"/>
            <a:ext cx="606256" cy="246221"/>
          </a:xfrm>
          <a:prstGeom prst="rect">
            <a:avLst/>
          </a:prstGeom>
          <a:noFill/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Nanjing</a:t>
            </a:r>
            <a:endParaRPr kumimoji="1" lang="ko-KR" altLang="en-US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23890CA-0C7E-4FFE-A96A-3CFA5C9714D6}"/>
              </a:ext>
            </a:extLst>
          </p:cNvPr>
          <p:cNvSpPr txBox="1"/>
          <p:nvPr/>
        </p:nvSpPr>
        <p:spPr>
          <a:xfrm>
            <a:off x="3567411" y="4329473"/>
            <a:ext cx="646331" cy="246221"/>
          </a:xfrm>
          <a:prstGeom prst="rect">
            <a:avLst/>
          </a:prstGeom>
          <a:noFill/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Thailand</a:t>
            </a:r>
            <a:endParaRPr kumimoji="1" lang="ko-KR" altLang="en-US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EA5EB7E-56A6-49B9-ADDB-DB2EF2334ACD}"/>
              </a:ext>
            </a:extLst>
          </p:cNvPr>
          <p:cNvSpPr txBox="1"/>
          <p:nvPr/>
        </p:nvSpPr>
        <p:spPr>
          <a:xfrm>
            <a:off x="2002136" y="5275623"/>
            <a:ext cx="708848" cy="246221"/>
          </a:xfrm>
          <a:prstGeom prst="rect">
            <a:avLst/>
          </a:prstGeom>
          <a:noFill/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Indonesia</a:t>
            </a:r>
            <a:endParaRPr kumimoji="1" lang="ko-KR" altLang="en-US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5878E396-7A83-4017-BD25-66F6B4AC4A85}"/>
              </a:ext>
            </a:extLst>
          </p:cNvPr>
          <p:cNvCxnSpPr/>
          <p:nvPr/>
        </p:nvCxnSpPr>
        <p:spPr>
          <a:xfrm>
            <a:off x="4354811" y="3754798"/>
            <a:ext cx="2159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4860B749-AD37-43D2-8BC3-D97333B73891}"/>
              </a:ext>
            </a:extLst>
          </p:cNvPr>
          <p:cNvCxnSpPr/>
          <p:nvPr/>
        </p:nvCxnSpPr>
        <p:spPr>
          <a:xfrm>
            <a:off x="3380086" y="4439010"/>
            <a:ext cx="2159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EF985905-6AAC-4542-9A9D-4C3F33862C4B}"/>
              </a:ext>
            </a:extLst>
          </p:cNvPr>
          <p:cNvCxnSpPr/>
          <p:nvPr/>
        </p:nvCxnSpPr>
        <p:spPr>
          <a:xfrm>
            <a:off x="2746673" y="5402623"/>
            <a:ext cx="2159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그림 67" descr="그림4.png">
            <a:extLst>
              <a:ext uri="{FF2B5EF4-FFF2-40B4-BE49-F238E27FC236}">
                <a16:creationId xmlns:a16="http://schemas.microsoft.com/office/drawing/2014/main" id="{F8AE4A5B-DC18-482B-9D15-9537EDABAFB1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7504" y="1887898"/>
            <a:ext cx="1800225" cy="1223962"/>
          </a:xfrm>
          <a:prstGeom prst="rect">
            <a:avLst/>
          </a:prstGeom>
          <a:solidFill>
            <a:schemeClr val="bg1"/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그림 68" descr="그림4.png">
            <a:extLst>
              <a:ext uri="{FF2B5EF4-FFF2-40B4-BE49-F238E27FC236}">
                <a16:creationId xmlns:a16="http://schemas.microsoft.com/office/drawing/2014/main" id="{95B78023-57D3-45B3-8817-DA19C4B226E4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7504" y="3327760"/>
            <a:ext cx="1800225" cy="1223963"/>
          </a:xfrm>
          <a:prstGeom prst="rect">
            <a:avLst/>
          </a:prstGeom>
          <a:solidFill>
            <a:schemeClr val="bg1"/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0" name="타원 69">
            <a:extLst>
              <a:ext uri="{FF2B5EF4-FFF2-40B4-BE49-F238E27FC236}">
                <a16:creationId xmlns:a16="http://schemas.microsoft.com/office/drawing/2014/main" id="{CC80595B-6A9E-4A8D-8033-9313A8C138C1}"/>
              </a:ext>
            </a:extLst>
          </p:cNvPr>
          <p:cNvSpPr/>
          <p:nvPr/>
        </p:nvSpPr>
        <p:spPr>
          <a:xfrm>
            <a:off x="737742" y="3869098"/>
            <a:ext cx="144462" cy="144462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9FDB0E8-F78C-401A-9C89-3C8F66320C81}"/>
              </a:ext>
            </a:extLst>
          </p:cNvPr>
          <p:cNvSpPr txBox="1"/>
          <p:nvPr/>
        </p:nvSpPr>
        <p:spPr>
          <a:xfrm>
            <a:off x="1115567" y="3830998"/>
            <a:ext cx="562975" cy="246221"/>
          </a:xfrm>
          <a:prstGeom prst="rect">
            <a:avLst/>
          </a:prstGeom>
          <a:noFill/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Poland</a:t>
            </a:r>
            <a:endParaRPr kumimoji="1" lang="ko-KR" altLang="en-US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4C6E2EB6-5DDE-45A6-8A6E-153CC1756A67}"/>
              </a:ext>
            </a:extLst>
          </p:cNvPr>
          <p:cNvCxnSpPr/>
          <p:nvPr/>
        </p:nvCxnSpPr>
        <p:spPr>
          <a:xfrm>
            <a:off x="928242" y="3940535"/>
            <a:ext cx="2159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89D30BE-84F5-4F75-AFC8-EF948E66D79B}"/>
              </a:ext>
            </a:extLst>
          </p:cNvPr>
          <p:cNvSpPr txBox="1"/>
          <p:nvPr/>
        </p:nvSpPr>
        <p:spPr>
          <a:xfrm>
            <a:off x="107504" y="2875323"/>
            <a:ext cx="453970" cy="276999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dirty="0">
                <a:solidFill>
                  <a:srgbClr val="5B9BD5">
                    <a:lumMod val="50000"/>
                  </a:srgb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북미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D68ABFC-FE10-4533-B908-73C545910337}"/>
              </a:ext>
            </a:extLst>
          </p:cNvPr>
          <p:cNvSpPr txBox="1"/>
          <p:nvPr/>
        </p:nvSpPr>
        <p:spPr>
          <a:xfrm>
            <a:off x="107504" y="4315185"/>
            <a:ext cx="453970" cy="276999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dirty="0">
                <a:solidFill>
                  <a:srgbClr val="5B9BD5">
                    <a:lumMod val="50000"/>
                  </a:srgb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유럽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8837E50-DB46-42A2-B41D-B7DB697C279D}"/>
              </a:ext>
            </a:extLst>
          </p:cNvPr>
          <p:cNvSpPr txBox="1"/>
          <p:nvPr/>
        </p:nvSpPr>
        <p:spPr>
          <a:xfrm>
            <a:off x="3213398" y="5832835"/>
            <a:ext cx="748923" cy="46166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b="1" dirty="0">
                <a:solidFill>
                  <a:srgbClr val="5B9BD5">
                    <a:lumMod val="50000"/>
                  </a:srgb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Asia</a:t>
            </a:r>
            <a:endParaRPr kumimoji="1" lang="ko-KR" altLang="en-US" sz="2400" b="1" dirty="0">
              <a:solidFill>
                <a:srgbClr val="5B9BD5">
                  <a:lumMod val="50000"/>
                </a:srgb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BF8905DF-B7B7-4C69-BBC0-DB2C455AF60C}"/>
              </a:ext>
            </a:extLst>
          </p:cNvPr>
          <p:cNvSpPr/>
          <p:nvPr/>
        </p:nvSpPr>
        <p:spPr>
          <a:xfrm>
            <a:off x="953642" y="2791185"/>
            <a:ext cx="144462" cy="1444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46C4860-F6A0-470B-8F8E-5A22D868017E}"/>
              </a:ext>
            </a:extLst>
          </p:cNvPr>
          <p:cNvSpPr txBox="1"/>
          <p:nvPr/>
        </p:nvSpPr>
        <p:spPr>
          <a:xfrm>
            <a:off x="1331467" y="2753085"/>
            <a:ext cx="582211" cy="246221"/>
          </a:xfrm>
          <a:prstGeom prst="rect">
            <a:avLst/>
          </a:prstGeom>
          <a:noFill/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Mexico</a:t>
            </a:r>
            <a:endParaRPr kumimoji="1" lang="ko-KR" altLang="en-US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itchFamily="50" charset="-127"/>
            </a:endParaRPr>
          </a:p>
        </p:txBody>
      </p: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133D8912-9054-4E76-BDA8-E99FDA1E38B3}"/>
              </a:ext>
            </a:extLst>
          </p:cNvPr>
          <p:cNvCxnSpPr/>
          <p:nvPr/>
        </p:nvCxnSpPr>
        <p:spPr>
          <a:xfrm>
            <a:off x="1144142" y="2862623"/>
            <a:ext cx="2159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타원 78">
            <a:extLst>
              <a:ext uri="{FF2B5EF4-FFF2-40B4-BE49-F238E27FC236}">
                <a16:creationId xmlns:a16="http://schemas.microsoft.com/office/drawing/2014/main" id="{1FF5F603-3961-47B4-8728-7895233581BC}"/>
              </a:ext>
            </a:extLst>
          </p:cNvPr>
          <p:cNvSpPr/>
          <p:nvPr/>
        </p:nvSpPr>
        <p:spPr>
          <a:xfrm>
            <a:off x="3341986" y="4175485"/>
            <a:ext cx="144462" cy="144463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dirty="0">
              <a:solidFill>
                <a:prstClr val="white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555F125-B951-4CC8-AB0C-337F8BBB21B4}"/>
              </a:ext>
            </a:extLst>
          </p:cNvPr>
          <p:cNvSpPr txBox="1"/>
          <p:nvPr/>
        </p:nvSpPr>
        <p:spPr>
          <a:xfrm>
            <a:off x="3667423" y="4150085"/>
            <a:ext cx="679994" cy="246221"/>
          </a:xfrm>
          <a:prstGeom prst="rect">
            <a:avLst/>
          </a:prstGeom>
          <a:noFill/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Vietnam</a:t>
            </a:r>
            <a:r>
              <a:rPr kumimoji="1"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itchFamily="50" charset="-127"/>
              </a:rPr>
              <a:t> </a:t>
            </a:r>
          </a:p>
        </p:txBody>
      </p: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8F7A4735-B514-41D9-BF6A-B24D2621299B}"/>
              </a:ext>
            </a:extLst>
          </p:cNvPr>
          <p:cNvCxnSpPr/>
          <p:nvPr/>
        </p:nvCxnSpPr>
        <p:spPr>
          <a:xfrm>
            <a:off x="3532486" y="4259623"/>
            <a:ext cx="2159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2700" dir="2700000" algn="ctr" rotWithShape="0">
              <a:srgbClr val="000000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54">
            <a:extLst>
              <a:ext uri="{FF2B5EF4-FFF2-40B4-BE49-F238E27FC236}">
                <a16:creationId xmlns:a16="http://schemas.microsoft.com/office/drawing/2014/main" id="{DAA1DC8B-4D01-4D88-9A81-1E0F455E7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088" y="1096281"/>
            <a:ext cx="1365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34" charset="-122"/>
              </a:rPr>
              <a:t>중국</a:t>
            </a: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B78F16DE-777B-49E2-A90D-47DAB7101989}"/>
              </a:ext>
            </a:extLst>
          </p:cNvPr>
          <p:cNvCxnSpPr/>
          <p:nvPr/>
        </p:nvCxnSpPr>
        <p:spPr>
          <a:xfrm>
            <a:off x="5435526" y="1377497"/>
            <a:ext cx="2736850" cy="0"/>
          </a:xfrm>
          <a:prstGeom prst="line">
            <a:avLst/>
          </a:prstGeom>
          <a:ln w="22225">
            <a:solidFill>
              <a:srgbClr val="C60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57">
            <a:extLst>
              <a:ext uri="{FF2B5EF4-FFF2-40B4-BE49-F238E27FC236}">
                <a16:creationId xmlns:a16="http://schemas.microsoft.com/office/drawing/2014/main" id="{B4E71F46-E39A-4CAC-B02A-563074B4E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088" y="3568067"/>
            <a:ext cx="9810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34" charset="-122"/>
              </a:rPr>
              <a:t>태국</a:t>
            </a:r>
          </a:p>
        </p:txBody>
      </p: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FE5547C5-A069-4B8E-8D38-6797EFCE18C9}"/>
              </a:ext>
            </a:extLst>
          </p:cNvPr>
          <p:cNvCxnSpPr/>
          <p:nvPr/>
        </p:nvCxnSpPr>
        <p:spPr>
          <a:xfrm>
            <a:off x="5435526" y="3849473"/>
            <a:ext cx="2736850" cy="0"/>
          </a:xfrm>
          <a:prstGeom prst="line">
            <a:avLst/>
          </a:prstGeom>
          <a:ln w="22225">
            <a:solidFill>
              <a:srgbClr val="C60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59">
            <a:extLst>
              <a:ext uri="{FF2B5EF4-FFF2-40B4-BE49-F238E27FC236}">
                <a16:creationId xmlns:a16="http://schemas.microsoft.com/office/drawing/2014/main" id="{C01D6D7A-CBE3-450A-AAA8-3817AAD25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088" y="4258821"/>
            <a:ext cx="10429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34" charset="-122"/>
              </a:rPr>
              <a:t>인도네시아</a:t>
            </a:r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273E9377-5EE4-476A-844B-68DC67011960}"/>
              </a:ext>
            </a:extLst>
          </p:cNvPr>
          <p:cNvCxnSpPr/>
          <p:nvPr/>
        </p:nvCxnSpPr>
        <p:spPr>
          <a:xfrm>
            <a:off x="5435526" y="4521907"/>
            <a:ext cx="2736850" cy="0"/>
          </a:xfrm>
          <a:prstGeom prst="line">
            <a:avLst/>
          </a:prstGeom>
          <a:ln w="22225">
            <a:solidFill>
              <a:srgbClr val="C60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2">
            <a:extLst>
              <a:ext uri="{FF2B5EF4-FFF2-40B4-BE49-F238E27FC236}">
                <a16:creationId xmlns:a16="http://schemas.microsoft.com/office/drawing/2014/main" id="{6DE33108-778F-44C7-B9EE-ACADA6058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719" y="1363209"/>
            <a:ext cx="3824809" cy="214674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HAENGSUNG SUMA(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남경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 -- Notebook, Tablet SMT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800" b="1" dirty="0">
              <a:solidFill>
                <a:prstClr val="white">
                  <a:lumMod val="50000"/>
                </a:prst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POLE NEW ENERGY (CHUZHOU) Co., Ltd.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 -- Secondary Battery Lead Tab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NANXI Electronics(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남경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 -- Fridge / Washing Machine / Monitor</a:t>
            </a:r>
            <a:r>
              <a:rPr lang="ko-KR" altLang="en-US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Harness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5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DONGBANG HAENGSUNG Electronics(</a:t>
            </a:r>
            <a:r>
              <a:rPr lang="ko-KR" altLang="en-US" sz="105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남경</a:t>
            </a:r>
            <a:r>
              <a:rPr lang="en-US" altLang="ko-KR" sz="105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-- Washing Machine / Vehicle component Harness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HAENGSUNG Electronics 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태주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 -- Fridge PCBA &amp; Harness</a:t>
            </a:r>
          </a:p>
        </p:txBody>
      </p:sp>
      <p:sp>
        <p:nvSpPr>
          <p:cNvPr id="89" name="TextBox 54">
            <a:extLst>
              <a:ext uri="{FF2B5EF4-FFF2-40B4-BE49-F238E27FC236}">
                <a16:creationId xmlns:a16="http://schemas.microsoft.com/office/drawing/2014/main" id="{85789A38-01D0-4A0C-A154-DFC1FA16F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551" y="3871698"/>
            <a:ext cx="3609975" cy="40780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HAENGSUNG Electronics(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태국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5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-- Washing Machine</a:t>
            </a:r>
            <a:r>
              <a:rPr lang="ko-KR" altLang="en-US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etc. PCBA &amp; Harness</a:t>
            </a:r>
            <a:endParaRPr lang="ko-KR" altLang="en-US" sz="900" b="1" dirty="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90" name="TextBox 55">
            <a:extLst>
              <a:ext uri="{FF2B5EF4-FFF2-40B4-BE49-F238E27FC236}">
                <a16:creationId xmlns:a16="http://schemas.microsoft.com/office/drawing/2014/main" id="{5FD7F67E-7092-4875-AA0B-55933AC71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724" y="4535501"/>
            <a:ext cx="3546475" cy="3841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PT. HAENGSUNG RAYA Indonesia(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인니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-- Washing Machine / Fridge PCBA &amp; Harness</a:t>
            </a:r>
            <a:endParaRPr lang="ko-KR" altLang="en-US" sz="1050" b="1" dirty="0">
              <a:solidFill>
                <a:prstClr val="white">
                  <a:lumMod val="50000"/>
                </a:prst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91" name="TextBox 59">
            <a:extLst>
              <a:ext uri="{FF2B5EF4-FFF2-40B4-BE49-F238E27FC236}">
                <a16:creationId xmlns:a16="http://schemas.microsoft.com/office/drawing/2014/main" id="{9A35F111-28EF-49B6-9C21-13CA3AD8D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7923" y="4894488"/>
            <a:ext cx="1042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34" charset="-122"/>
              </a:rPr>
              <a:t>베트남</a:t>
            </a:r>
          </a:p>
        </p:txBody>
      </p: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D34C3C4B-6C1A-4698-9A4F-C4A701543840}"/>
              </a:ext>
            </a:extLst>
          </p:cNvPr>
          <p:cNvCxnSpPr/>
          <p:nvPr/>
        </p:nvCxnSpPr>
        <p:spPr>
          <a:xfrm>
            <a:off x="5427588" y="5169706"/>
            <a:ext cx="2736850" cy="0"/>
          </a:xfrm>
          <a:prstGeom prst="line">
            <a:avLst/>
          </a:prstGeom>
          <a:ln w="22225">
            <a:solidFill>
              <a:srgbClr val="C60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55">
            <a:extLst>
              <a:ext uri="{FF2B5EF4-FFF2-40B4-BE49-F238E27FC236}">
                <a16:creationId xmlns:a16="http://schemas.microsoft.com/office/drawing/2014/main" id="{AD8CF480-42F7-4339-B49E-9AC5CC84A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724" y="5176056"/>
            <a:ext cx="3887812" cy="3847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HAENGSUNG Electronics(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베트남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-- Vehicle component / TV SMT, Washing Machine PCBA &amp; Harness</a:t>
            </a:r>
            <a:endParaRPr lang="ko-KR" altLang="en-US" sz="1050" b="1" dirty="0">
              <a:solidFill>
                <a:prstClr val="white">
                  <a:lumMod val="50000"/>
                </a:prst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94" name="TextBox 59">
            <a:extLst>
              <a:ext uri="{FF2B5EF4-FFF2-40B4-BE49-F238E27FC236}">
                <a16:creationId xmlns:a16="http://schemas.microsoft.com/office/drawing/2014/main" id="{0321376D-3AA7-42FF-B87D-41FF049CC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7923" y="5551719"/>
            <a:ext cx="1042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34" charset="-122"/>
              </a:rPr>
              <a:t>멕시코</a:t>
            </a:r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FE028EF2-6FDE-43E6-9E8B-75B9E9A0FD80}"/>
              </a:ext>
            </a:extLst>
          </p:cNvPr>
          <p:cNvCxnSpPr/>
          <p:nvPr/>
        </p:nvCxnSpPr>
        <p:spPr>
          <a:xfrm>
            <a:off x="5427588" y="5826937"/>
            <a:ext cx="2736850" cy="0"/>
          </a:xfrm>
          <a:prstGeom prst="line">
            <a:avLst/>
          </a:prstGeom>
          <a:ln w="22225">
            <a:solidFill>
              <a:srgbClr val="C60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55">
            <a:extLst>
              <a:ext uri="{FF2B5EF4-FFF2-40B4-BE49-F238E27FC236}">
                <a16:creationId xmlns:a16="http://schemas.microsoft.com/office/drawing/2014/main" id="{4CD49938-980B-44E5-AD5F-E106DEFD9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724" y="5833287"/>
            <a:ext cx="3546475" cy="38472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HAENGSUNG Electronics(</a:t>
            </a:r>
            <a:r>
              <a:rPr lang="ko-KR" altLang="en-US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멕시코</a:t>
            </a: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) Co., Ltd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-- Fridge Harness</a:t>
            </a:r>
            <a:endParaRPr lang="ko-KR" altLang="en-US" sz="1050" b="1" dirty="0">
              <a:solidFill>
                <a:prstClr val="white">
                  <a:lumMod val="50000"/>
                </a:prst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97" name="TextBox 59">
            <a:extLst>
              <a:ext uri="{FF2B5EF4-FFF2-40B4-BE49-F238E27FC236}">
                <a16:creationId xmlns:a16="http://schemas.microsoft.com/office/drawing/2014/main" id="{076A9F50-3F4F-47CC-95D4-BE2FDAB6A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7923" y="6191178"/>
            <a:ext cx="1042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34" charset="-122"/>
              </a:rPr>
              <a:t>폴란드</a:t>
            </a:r>
          </a:p>
        </p:txBody>
      </p: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27B879E9-A791-4EC1-AACE-C3DD489B0F12}"/>
              </a:ext>
            </a:extLst>
          </p:cNvPr>
          <p:cNvCxnSpPr/>
          <p:nvPr/>
        </p:nvCxnSpPr>
        <p:spPr>
          <a:xfrm>
            <a:off x="5427588" y="6466396"/>
            <a:ext cx="2736850" cy="0"/>
          </a:xfrm>
          <a:prstGeom prst="line">
            <a:avLst/>
          </a:prstGeom>
          <a:ln w="22225">
            <a:solidFill>
              <a:srgbClr val="C60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55">
            <a:extLst>
              <a:ext uri="{FF2B5EF4-FFF2-40B4-BE49-F238E27FC236}">
                <a16:creationId xmlns:a16="http://schemas.microsoft.com/office/drawing/2014/main" id="{876A1B19-762C-41CB-A59D-F6857ED1C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725" y="6501209"/>
            <a:ext cx="1943596" cy="3841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HAENGSUNG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b="1" dirty="0">
                <a:solidFill>
                  <a:prstClr val="white">
                    <a:lumMod val="50000"/>
                  </a:prstClr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Unicode MS" panose="020B0604020202020204" pitchFamily="50" charset="-127"/>
              </a:rPr>
              <a:t> -- Representative Office</a:t>
            </a:r>
            <a:endParaRPr lang="ko-KR" altLang="en-US" sz="1050" b="1" dirty="0">
              <a:solidFill>
                <a:prstClr val="white">
                  <a:lumMod val="50000"/>
                </a:prstClr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108025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7"/>
          <p:cNvGrpSpPr>
            <a:grpSpLocks/>
          </p:cNvGrpSpPr>
          <p:nvPr/>
        </p:nvGrpSpPr>
        <p:grpSpPr bwMode="auto">
          <a:xfrm rot="-8100000">
            <a:off x="3261225" y="2445962"/>
            <a:ext cx="2480833" cy="2508997"/>
            <a:chOff x="2526557" y="2109710"/>
            <a:chExt cx="3131728" cy="3168626"/>
          </a:xfrm>
        </p:grpSpPr>
        <p:grpSp>
          <p:nvGrpSpPr>
            <p:cNvPr id="3" name="도형전체"/>
            <p:cNvGrpSpPr>
              <a:grpSpLocks/>
            </p:cNvGrpSpPr>
            <p:nvPr/>
          </p:nvGrpSpPr>
          <p:grpSpPr bwMode="auto">
            <a:xfrm>
              <a:off x="2526557" y="2109710"/>
              <a:ext cx="3131728" cy="3168626"/>
              <a:chOff x="-598909" y="497419"/>
              <a:chExt cx="5129634" cy="5190065"/>
            </a:xfrm>
          </p:grpSpPr>
          <p:pic>
            <p:nvPicPr>
              <p:cNvPr id="5" name="그림 8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520000">
                <a:off x="490717" y="3344697"/>
                <a:ext cx="1792998" cy="2455299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8100" dir="9299968" algn="br" rotWithShape="0">
                  <a:schemeClr val="bg1">
                    <a:alpha val="89998"/>
                  </a:schemeClr>
                </a:outerShdw>
              </a:effectLst>
            </p:spPr>
          </p:pic>
          <p:sp>
            <p:nvSpPr>
              <p:cNvPr id="6" name="자유형 5"/>
              <p:cNvSpPr/>
              <p:nvPr/>
            </p:nvSpPr>
            <p:spPr>
              <a:xfrm>
                <a:off x="220518" y="3796706"/>
                <a:ext cx="4044022" cy="1586113"/>
              </a:xfrm>
              <a:custGeom>
                <a:avLst/>
                <a:gdLst>
                  <a:gd name="connsiteX0" fmla="*/ 2032750 w 4041410"/>
                  <a:gd name="connsiteY0" fmla="*/ 172 h 1584585"/>
                  <a:gd name="connsiteX1" fmla="*/ 3841536 w 4041410"/>
                  <a:gd name="connsiteY1" fmla="*/ 623978 h 1584585"/>
                  <a:gd name="connsiteX2" fmla="*/ 4041410 w 4041410"/>
                  <a:gd name="connsiteY2" fmla="*/ 794975 h 1584585"/>
                  <a:gd name="connsiteX3" fmla="*/ 3242098 w 4041410"/>
                  <a:gd name="connsiteY3" fmla="*/ 1584585 h 1584585"/>
                  <a:gd name="connsiteX4" fmla="*/ 3228895 w 4041410"/>
                  <a:gd name="connsiteY4" fmla="*/ 1568412 h 1584585"/>
                  <a:gd name="connsiteX5" fmla="*/ 3104750 w 4041410"/>
                  <a:gd name="connsiteY5" fmla="*/ 1468300 h 1584585"/>
                  <a:gd name="connsiteX6" fmla="*/ 2010191 w 4041410"/>
                  <a:gd name="connsiteY6" fmla="*/ 1109907 h 1584585"/>
                  <a:gd name="connsiteX7" fmla="*/ 778950 w 4041410"/>
                  <a:gd name="connsiteY7" fmla="*/ 1545443 h 1584585"/>
                  <a:gd name="connsiteX8" fmla="*/ 0 w 4041410"/>
                  <a:gd name="connsiteY8" fmla="*/ 756924 h 1584585"/>
                  <a:gd name="connsiteX9" fmla="*/ 211988 w 4041410"/>
                  <a:gd name="connsiteY9" fmla="*/ 583866 h 1584585"/>
                  <a:gd name="connsiteX10" fmla="*/ 2032750 w 4041410"/>
                  <a:gd name="connsiteY10" fmla="*/ 172 h 158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41410" h="1584585">
                    <a:moveTo>
                      <a:pt x="2032750" y="172"/>
                    </a:moveTo>
                    <a:cubicBezTo>
                      <a:pt x="2694908" y="7200"/>
                      <a:pt x="3331923" y="228704"/>
                      <a:pt x="3841536" y="623978"/>
                    </a:cubicBezTo>
                    <a:lnTo>
                      <a:pt x="4041410" y="794975"/>
                    </a:lnTo>
                    <a:lnTo>
                      <a:pt x="3242098" y="1584585"/>
                    </a:lnTo>
                    <a:lnTo>
                      <a:pt x="3228895" y="1568412"/>
                    </a:lnTo>
                    <a:lnTo>
                      <a:pt x="3104750" y="1468300"/>
                    </a:lnTo>
                    <a:cubicBezTo>
                      <a:pt x="2794103" y="1240851"/>
                      <a:pt x="2409414" y="1113895"/>
                      <a:pt x="2010191" y="1109907"/>
                    </a:cubicBezTo>
                    <a:cubicBezTo>
                      <a:pt x="1554979" y="1105360"/>
                      <a:pt x="1114892" y="1261036"/>
                      <a:pt x="778950" y="1545443"/>
                    </a:cubicBezTo>
                    <a:lnTo>
                      <a:pt x="0" y="756924"/>
                    </a:lnTo>
                    <a:lnTo>
                      <a:pt x="211988" y="583866"/>
                    </a:lnTo>
                    <a:cubicBezTo>
                      <a:pt x="730341" y="200491"/>
                      <a:pt x="1371521" y="-6847"/>
                      <a:pt x="2032750" y="172"/>
                    </a:cubicBezTo>
                    <a:close/>
                  </a:path>
                </a:pathLst>
              </a:custGeom>
              <a:solidFill>
                <a:srgbClr val="6E6C7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tx1"/>
                  </a:solidFill>
                  <a:ea typeface="굴림" pitchFamily="50" charset="-127"/>
                </a:endParaRPr>
              </a:p>
            </p:txBody>
          </p:sp>
          <p:sp>
            <p:nvSpPr>
              <p:cNvPr id="7" name="자유형 6"/>
              <p:cNvSpPr/>
              <p:nvPr/>
            </p:nvSpPr>
            <p:spPr>
              <a:xfrm>
                <a:off x="2253673" y="3802511"/>
                <a:ext cx="2031857" cy="1586113"/>
              </a:xfrm>
              <a:custGeom>
                <a:avLst/>
                <a:gdLst>
                  <a:gd name="connsiteX0" fmla="*/ 2032750 w 4041410"/>
                  <a:gd name="connsiteY0" fmla="*/ 172 h 1584585"/>
                  <a:gd name="connsiteX1" fmla="*/ 3841536 w 4041410"/>
                  <a:gd name="connsiteY1" fmla="*/ 623978 h 1584585"/>
                  <a:gd name="connsiteX2" fmla="*/ 4041410 w 4041410"/>
                  <a:gd name="connsiteY2" fmla="*/ 794975 h 1584585"/>
                  <a:gd name="connsiteX3" fmla="*/ 3242098 w 4041410"/>
                  <a:gd name="connsiteY3" fmla="*/ 1584585 h 1584585"/>
                  <a:gd name="connsiteX4" fmla="*/ 3228895 w 4041410"/>
                  <a:gd name="connsiteY4" fmla="*/ 1568412 h 1584585"/>
                  <a:gd name="connsiteX5" fmla="*/ 3104750 w 4041410"/>
                  <a:gd name="connsiteY5" fmla="*/ 1468300 h 1584585"/>
                  <a:gd name="connsiteX6" fmla="*/ 2010191 w 4041410"/>
                  <a:gd name="connsiteY6" fmla="*/ 1109907 h 1584585"/>
                  <a:gd name="connsiteX7" fmla="*/ 778950 w 4041410"/>
                  <a:gd name="connsiteY7" fmla="*/ 1545443 h 1584585"/>
                  <a:gd name="connsiteX8" fmla="*/ 0 w 4041410"/>
                  <a:gd name="connsiteY8" fmla="*/ 756924 h 1584585"/>
                  <a:gd name="connsiteX9" fmla="*/ 211988 w 4041410"/>
                  <a:gd name="connsiteY9" fmla="*/ 583866 h 1584585"/>
                  <a:gd name="connsiteX10" fmla="*/ 2032750 w 4041410"/>
                  <a:gd name="connsiteY10" fmla="*/ 172 h 1584585"/>
                  <a:gd name="connsiteX0" fmla="*/ 1820762 w 3829422"/>
                  <a:gd name="connsiteY0" fmla="*/ 172 h 1584585"/>
                  <a:gd name="connsiteX1" fmla="*/ 3629548 w 3829422"/>
                  <a:gd name="connsiteY1" fmla="*/ 623978 h 1584585"/>
                  <a:gd name="connsiteX2" fmla="*/ 3829422 w 3829422"/>
                  <a:gd name="connsiteY2" fmla="*/ 794975 h 1584585"/>
                  <a:gd name="connsiteX3" fmla="*/ 3030110 w 3829422"/>
                  <a:gd name="connsiteY3" fmla="*/ 1584585 h 1584585"/>
                  <a:gd name="connsiteX4" fmla="*/ 3016907 w 3829422"/>
                  <a:gd name="connsiteY4" fmla="*/ 1568412 h 1584585"/>
                  <a:gd name="connsiteX5" fmla="*/ 2892762 w 3829422"/>
                  <a:gd name="connsiteY5" fmla="*/ 1468300 h 1584585"/>
                  <a:gd name="connsiteX6" fmla="*/ 1798203 w 3829422"/>
                  <a:gd name="connsiteY6" fmla="*/ 1109907 h 1584585"/>
                  <a:gd name="connsiteX7" fmla="*/ 566962 w 3829422"/>
                  <a:gd name="connsiteY7" fmla="*/ 1545443 h 1584585"/>
                  <a:gd name="connsiteX8" fmla="*/ 0 w 3829422"/>
                  <a:gd name="connsiteY8" fmla="*/ 583866 h 1584585"/>
                  <a:gd name="connsiteX9" fmla="*/ 1820762 w 3829422"/>
                  <a:gd name="connsiteY9" fmla="*/ 172 h 1584585"/>
                  <a:gd name="connsiteX0" fmla="*/ 1253800 w 3262460"/>
                  <a:gd name="connsiteY0" fmla="*/ 0 h 1584413"/>
                  <a:gd name="connsiteX1" fmla="*/ 3062586 w 3262460"/>
                  <a:gd name="connsiteY1" fmla="*/ 623806 h 1584413"/>
                  <a:gd name="connsiteX2" fmla="*/ 3262460 w 3262460"/>
                  <a:gd name="connsiteY2" fmla="*/ 794803 h 1584413"/>
                  <a:gd name="connsiteX3" fmla="*/ 2463148 w 3262460"/>
                  <a:gd name="connsiteY3" fmla="*/ 1584413 h 1584413"/>
                  <a:gd name="connsiteX4" fmla="*/ 2449945 w 3262460"/>
                  <a:gd name="connsiteY4" fmla="*/ 1568240 h 1584413"/>
                  <a:gd name="connsiteX5" fmla="*/ 2325800 w 3262460"/>
                  <a:gd name="connsiteY5" fmla="*/ 1468128 h 1584413"/>
                  <a:gd name="connsiteX6" fmla="*/ 1231241 w 3262460"/>
                  <a:gd name="connsiteY6" fmla="*/ 1109735 h 1584413"/>
                  <a:gd name="connsiteX7" fmla="*/ 0 w 3262460"/>
                  <a:gd name="connsiteY7" fmla="*/ 1545271 h 1584413"/>
                  <a:gd name="connsiteX8" fmla="*/ 1253800 w 3262460"/>
                  <a:gd name="connsiteY8" fmla="*/ 0 h 1584413"/>
                  <a:gd name="connsiteX0" fmla="*/ 0 w 3262460"/>
                  <a:gd name="connsiteY0" fmla="*/ 1545271 h 1636711"/>
                  <a:gd name="connsiteX1" fmla="*/ 1253800 w 3262460"/>
                  <a:gd name="connsiteY1" fmla="*/ 0 h 1636711"/>
                  <a:gd name="connsiteX2" fmla="*/ 3062586 w 3262460"/>
                  <a:gd name="connsiteY2" fmla="*/ 623806 h 1636711"/>
                  <a:gd name="connsiteX3" fmla="*/ 3262460 w 3262460"/>
                  <a:gd name="connsiteY3" fmla="*/ 794803 h 1636711"/>
                  <a:gd name="connsiteX4" fmla="*/ 2463148 w 3262460"/>
                  <a:gd name="connsiteY4" fmla="*/ 1584413 h 1636711"/>
                  <a:gd name="connsiteX5" fmla="*/ 2449945 w 3262460"/>
                  <a:gd name="connsiteY5" fmla="*/ 1568240 h 1636711"/>
                  <a:gd name="connsiteX6" fmla="*/ 2325800 w 3262460"/>
                  <a:gd name="connsiteY6" fmla="*/ 1468128 h 1636711"/>
                  <a:gd name="connsiteX7" fmla="*/ 1231241 w 3262460"/>
                  <a:gd name="connsiteY7" fmla="*/ 1109735 h 1636711"/>
                  <a:gd name="connsiteX8" fmla="*/ 91440 w 3262460"/>
                  <a:gd name="connsiteY8" fmla="*/ 1636711 h 1636711"/>
                  <a:gd name="connsiteX0" fmla="*/ 1162360 w 3171020"/>
                  <a:gd name="connsiteY0" fmla="*/ 0 h 1636711"/>
                  <a:gd name="connsiteX1" fmla="*/ 2971146 w 3171020"/>
                  <a:gd name="connsiteY1" fmla="*/ 623806 h 1636711"/>
                  <a:gd name="connsiteX2" fmla="*/ 3171020 w 3171020"/>
                  <a:gd name="connsiteY2" fmla="*/ 794803 h 1636711"/>
                  <a:gd name="connsiteX3" fmla="*/ 2371708 w 3171020"/>
                  <a:gd name="connsiteY3" fmla="*/ 1584413 h 1636711"/>
                  <a:gd name="connsiteX4" fmla="*/ 2358505 w 3171020"/>
                  <a:gd name="connsiteY4" fmla="*/ 1568240 h 1636711"/>
                  <a:gd name="connsiteX5" fmla="*/ 2234360 w 3171020"/>
                  <a:gd name="connsiteY5" fmla="*/ 1468128 h 1636711"/>
                  <a:gd name="connsiteX6" fmla="*/ 1139801 w 3171020"/>
                  <a:gd name="connsiteY6" fmla="*/ 1109735 h 1636711"/>
                  <a:gd name="connsiteX7" fmla="*/ 0 w 3171020"/>
                  <a:gd name="connsiteY7" fmla="*/ 1636711 h 1636711"/>
                  <a:gd name="connsiteX0" fmla="*/ 22559 w 2031219"/>
                  <a:gd name="connsiteY0" fmla="*/ 0 h 1584413"/>
                  <a:gd name="connsiteX1" fmla="*/ 1831345 w 2031219"/>
                  <a:gd name="connsiteY1" fmla="*/ 623806 h 1584413"/>
                  <a:gd name="connsiteX2" fmla="*/ 2031219 w 2031219"/>
                  <a:gd name="connsiteY2" fmla="*/ 794803 h 1584413"/>
                  <a:gd name="connsiteX3" fmla="*/ 1231907 w 2031219"/>
                  <a:gd name="connsiteY3" fmla="*/ 1584413 h 1584413"/>
                  <a:gd name="connsiteX4" fmla="*/ 1218704 w 2031219"/>
                  <a:gd name="connsiteY4" fmla="*/ 1568240 h 1584413"/>
                  <a:gd name="connsiteX5" fmla="*/ 1094559 w 2031219"/>
                  <a:gd name="connsiteY5" fmla="*/ 1468128 h 1584413"/>
                  <a:gd name="connsiteX6" fmla="*/ 0 w 2031219"/>
                  <a:gd name="connsiteY6" fmla="*/ 1109735 h 1584413"/>
                  <a:gd name="connsiteX0" fmla="*/ 17797 w 2031219"/>
                  <a:gd name="connsiteY0" fmla="*/ 0 h 1584413"/>
                  <a:gd name="connsiteX1" fmla="*/ 1831345 w 2031219"/>
                  <a:gd name="connsiteY1" fmla="*/ 623806 h 1584413"/>
                  <a:gd name="connsiteX2" fmla="*/ 2031219 w 2031219"/>
                  <a:gd name="connsiteY2" fmla="*/ 794803 h 1584413"/>
                  <a:gd name="connsiteX3" fmla="*/ 1231907 w 2031219"/>
                  <a:gd name="connsiteY3" fmla="*/ 1584413 h 1584413"/>
                  <a:gd name="connsiteX4" fmla="*/ 1218704 w 2031219"/>
                  <a:gd name="connsiteY4" fmla="*/ 1568240 h 1584413"/>
                  <a:gd name="connsiteX5" fmla="*/ 1094559 w 2031219"/>
                  <a:gd name="connsiteY5" fmla="*/ 1468128 h 1584413"/>
                  <a:gd name="connsiteX6" fmla="*/ 0 w 2031219"/>
                  <a:gd name="connsiteY6" fmla="*/ 1109735 h 158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31219" h="1584413">
                    <a:moveTo>
                      <a:pt x="17797" y="0"/>
                    </a:moveTo>
                    <a:cubicBezTo>
                      <a:pt x="679955" y="7028"/>
                      <a:pt x="1321732" y="228532"/>
                      <a:pt x="1831345" y="623806"/>
                    </a:cubicBezTo>
                    <a:lnTo>
                      <a:pt x="2031219" y="794803"/>
                    </a:lnTo>
                    <a:lnTo>
                      <a:pt x="1231907" y="1584413"/>
                    </a:lnTo>
                    <a:lnTo>
                      <a:pt x="1218704" y="1568240"/>
                    </a:lnTo>
                    <a:lnTo>
                      <a:pt x="1094559" y="1468128"/>
                    </a:lnTo>
                    <a:cubicBezTo>
                      <a:pt x="783912" y="1240679"/>
                      <a:pt x="399223" y="1113723"/>
                      <a:pt x="0" y="1109735"/>
                    </a:cubicBezTo>
                  </a:path>
                </a:pathLst>
              </a:custGeom>
              <a:pattFill prst="lgConfetti">
                <a:fgClr>
                  <a:srgbClr val="7C7A8A"/>
                </a:fgClr>
                <a:bgClr>
                  <a:srgbClr val="6E6C7A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tx1"/>
                  </a:solidFill>
                  <a:ea typeface="굴림" pitchFamily="50" charset="-127"/>
                </a:endParaRPr>
              </a:p>
            </p:txBody>
          </p:sp>
          <p:pic>
            <p:nvPicPr>
              <p:cNvPr id="8" name="그림 8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620000">
                <a:off x="2559849" y="3036984"/>
                <a:ext cx="1795518" cy="2453059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8100" dir="3660019" algn="br" rotWithShape="0">
                  <a:schemeClr val="bg1">
                    <a:alpha val="89998"/>
                  </a:schemeClr>
                </a:outerShdw>
              </a:effectLst>
            </p:spPr>
          </p:pic>
          <p:sp>
            <p:nvSpPr>
              <p:cNvPr id="9" name="자유형 8"/>
              <p:cNvSpPr/>
              <p:nvPr/>
            </p:nvSpPr>
            <p:spPr>
              <a:xfrm rot="16200000">
                <a:off x="1461628" y="2576122"/>
                <a:ext cx="4052307" cy="1582158"/>
              </a:xfrm>
              <a:custGeom>
                <a:avLst/>
                <a:gdLst>
                  <a:gd name="connsiteX0" fmla="*/ 4051087 w 4051087"/>
                  <a:gd name="connsiteY0" fmla="*/ 802062 h 1582878"/>
                  <a:gd name="connsiteX1" fmla="*/ 3635745 w 4051087"/>
                  <a:gd name="connsiteY1" fmla="*/ 1203353 h 1582878"/>
                  <a:gd name="connsiteX2" fmla="*/ 3455154 w 4051087"/>
                  <a:gd name="connsiteY2" fmla="*/ 1381752 h 1582878"/>
                  <a:gd name="connsiteX3" fmla="*/ 3248876 w 4051087"/>
                  <a:gd name="connsiteY3" fmla="*/ 1581051 h 1582878"/>
                  <a:gd name="connsiteX4" fmla="*/ 3247089 w 4051087"/>
                  <a:gd name="connsiteY4" fmla="*/ 1578861 h 1582878"/>
                  <a:gd name="connsiteX5" fmla="*/ 3242932 w 4051087"/>
                  <a:gd name="connsiteY5" fmla="*/ 1582878 h 1582878"/>
                  <a:gd name="connsiteX6" fmla="*/ 2019946 w 4051087"/>
                  <a:gd name="connsiteY6" fmla="*/ 1120920 h 1582878"/>
                  <a:gd name="connsiteX7" fmla="*/ 919390 w 4051087"/>
                  <a:gd name="connsiteY7" fmla="*/ 1455899 h 1582878"/>
                  <a:gd name="connsiteX8" fmla="*/ 799328 w 4051087"/>
                  <a:gd name="connsiteY8" fmla="*/ 1548281 h 1582878"/>
                  <a:gd name="connsiteX9" fmla="*/ 792496 w 4051087"/>
                  <a:gd name="connsiteY9" fmla="*/ 1556267 h 1582878"/>
                  <a:gd name="connsiteX10" fmla="*/ 790983 w 4051087"/>
                  <a:gd name="connsiteY10" fmla="*/ 1554702 h 1582878"/>
                  <a:gd name="connsiteX11" fmla="*/ 788704 w 4051087"/>
                  <a:gd name="connsiteY11" fmla="*/ 1556456 h 1582878"/>
                  <a:gd name="connsiteX12" fmla="*/ 0 w 4051087"/>
                  <a:gd name="connsiteY12" fmla="*/ 758062 h 1582878"/>
                  <a:gd name="connsiteX13" fmla="*/ 213382 w 4051087"/>
                  <a:gd name="connsiteY13" fmla="*/ 583866 h 1582878"/>
                  <a:gd name="connsiteX14" fmla="*/ 2034144 w 4051087"/>
                  <a:gd name="connsiteY14" fmla="*/ 172 h 1582878"/>
                  <a:gd name="connsiteX15" fmla="*/ 3842930 w 4051087"/>
                  <a:gd name="connsiteY15" fmla="*/ 623978 h 158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051087" h="1582878">
                    <a:moveTo>
                      <a:pt x="4051087" y="802062"/>
                    </a:moveTo>
                    <a:lnTo>
                      <a:pt x="3635745" y="1203353"/>
                    </a:lnTo>
                    <a:lnTo>
                      <a:pt x="3455154" y="1381752"/>
                    </a:lnTo>
                    <a:lnTo>
                      <a:pt x="3248876" y="1581051"/>
                    </a:lnTo>
                    <a:lnTo>
                      <a:pt x="3247089" y="1578861"/>
                    </a:lnTo>
                    <a:lnTo>
                      <a:pt x="3242932" y="1582878"/>
                    </a:lnTo>
                    <a:cubicBezTo>
                      <a:pt x="2913472" y="1290647"/>
                      <a:pt x="2476201" y="1125477"/>
                      <a:pt x="2019946" y="1120920"/>
                    </a:cubicBezTo>
                    <a:cubicBezTo>
                      <a:pt x="1621635" y="1116941"/>
                      <a:pt x="1234904" y="1235633"/>
                      <a:pt x="919390" y="1455899"/>
                    </a:cubicBezTo>
                    <a:lnTo>
                      <a:pt x="799328" y="1548281"/>
                    </a:lnTo>
                    <a:lnTo>
                      <a:pt x="792496" y="1556267"/>
                    </a:lnTo>
                    <a:lnTo>
                      <a:pt x="790983" y="1554702"/>
                    </a:lnTo>
                    <a:lnTo>
                      <a:pt x="788704" y="1556456"/>
                    </a:lnTo>
                    <a:lnTo>
                      <a:pt x="0" y="758062"/>
                    </a:lnTo>
                    <a:lnTo>
                      <a:pt x="213382" y="583866"/>
                    </a:lnTo>
                    <a:cubicBezTo>
                      <a:pt x="731735" y="200490"/>
                      <a:pt x="1372916" y="-6847"/>
                      <a:pt x="2034144" y="172"/>
                    </a:cubicBezTo>
                    <a:cubicBezTo>
                      <a:pt x="2696302" y="7200"/>
                      <a:pt x="3333317" y="228704"/>
                      <a:pt x="3842930" y="623978"/>
                    </a:cubicBezTo>
                    <a:close/>
                  </a:path>
                </a:pathLst>
              </a:custGeom>
              <a:solidFill>
                <a:srgbClr val="F85F1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tx1"/>
                  </a:solidFill>
                  <a:ea typeface="굴림" pitchFamily="50" charset="-127"/>
                </a:endParaRPr>
              </a:p>
            </p:txBody>
          </p:sp>
          <p:sp>
            <p:nvSpPr>
              <p:cNvPr id="10" name="자유형 9"/>
              <p:cNvSpPr/>
              <p:nvPr/>
            </p:nvSpPr>
            <p:spPr>
              <a:xfrm rot="16200000">
                <a:off x="2502076" y="1567872"/>
                <a:ext cx="2029437" cy="1585439"/>
              </a:xfrm>
              <a:custGeom>
                <a:avLst/>
                <a:gdLst>
                  <a:gd name="connsiteX0" fmla="*/ 2032750 w 4041410"/>
                  <a:gd name="connsiteY0" fmla="*/ 172 h 1584585"/>
                  <a:gd name="connsiteX1" fmla="*/ 3841536 w 4041410"/>
                  <a:gd name="connsiteY1" fmla="*/ 623978 h 1584585"/>
                  <a:gd name="connsiteX2" fmla="*/ 4041410 w 4041410"/>
                  <a:gd name="connsiteY2" fmla="*/ 794975 h 1584585"/>
                  <a:gd name="connsiteX3" fmla="*/ 3242098 w 4041410"/>
                  <a:gd name="connsiteY3" fmla="*/ 1584585 h 1584585"/>
                  <a:gd name="connsiteX4" fmla="*/ 3228895 w 4041410"/>
                  <a:gd name="connsiteY4" fmla="*/ 1568412 h 1584585"/>
                  <a:gd name="connsiteX5" fmla="*/ 3104750 w 4041410"/>
                  <a:gd name="connsiteY5" fmla="*/ 1468300 h 1584585"/>
                  <a:gd name="connsiteX6" fmla="*/ 2010191 w 4041410"/>
                  <a:gd name="connsiteY6" fmla="*/ 1109907 h 1584585"/>
                  <a:gd name="connsiteX7" fmla="*/ 778950 w 4041410"/>
                  <a:gd name="connsiteY7" fmla="*/ 1545443 h 1584585"/>
                  <a:gd name="connsiteX8" fmla="*/ 0 w 4041410"/>
                  <a:gd name="connsiteY8" fmla="*/ 756924 h 1584585"/>
                  <a:gd name="connsiteX9" fmla="*/ 211988 w 4041410"/>
                  <a:gd name="connsiteY9" fmla="*/ 583866 h 1584585"/>
                  <a:gd name="connsiteX10" fmla="*/ 2032750 w 4041410"/>
                  <a:gd name="connsiteY10" fmla="*/ 172 h 1584585"/>
                  <a:gd name="connsiteX0" fmla="*/ 1820762 w 3829422"/>
                  <a:gd name="connsiteY0" fmla="*/ 172 h 1584585"/>
                  <a:gd name="connsiteX1" fmla="*/ 3629548 w 3829422"/>
                  <a:gd name="connsiteY1" fmla="*/ 623978 h 1584585"/>
                  <a:gd name="connsiteX2" fmla="*/ 3829422 w 3829422"/>
                  <a:gd name="connsiteY2" fmla="*/ 794975 h 1584585"/>
                  <a:gd name="connsiteX3" fmla="*/ 3030110 w 3829422"/>
                  <a:gd name="connsiteY3" fmla="*/ 1584585 h 1584585"/>
                  <a:gd name="connsiteX4" fmla="*/ 3016907 w 3829422"/>
                  <a:gd name="connsiteY4" fmla="*/ 1568412 h 1584585"/>
                  <a:gd name="connsiteX5" fmla="*/ 2892762 w 3829422"/>
                  <a:gd name="connsiteY5" fmla="*/ 1468300 h 1584585"/>
                  <a:gd name="connsiteX6" fmla="*/ 1798203 w 3829422"/>
                  <a:gd name="connsiteY6" fmla="*/ 1109907 h 1584585"/>
                  <a:gd name="connsiteX7" fmla="*/ 566962 w 3829422"/>
                  <a:gd name="connsiteY7" fmla="*/ 1545443 h 1584585"/>
                  <a:gd name="connsiteX8" fmla="*/ 0 w 3829422"/>
                  <a:gd name="connsiteY8" fmla="*/ 583866 h 1584585"/>
                  <a:gd name="connsiteX9" fmla="*/ 1820762 w 3829422"/>
                  <a:gd name="connsiteY9" fmla="*/ 172 h 1584585"/>
                  <a:gd name="connsiteX0" fmla="*/ 1253800 w 3262460"/>
                  <a:gd name="connsiteY0" fmla="*/ 0 h 1584413"/>
                  <a:gd name="connsiteX1" fmla="*/ 3062586 w 3262460"/>
                  <a:gd name="connsiteY1" fmla="*/ 623806 h 1584413"/>
                  <a:gd name="connsiteX2" fmla="*/ 3262460 w 3262460"/>
                  <a:gd name="connsiteY2" fmla="*/ 794803 h 1584413"/>
                  <a:gd name="connsiteX3" fmla="*/ 2463148 w 3262460"/>
                  <a:gd name="connsiteY3" fmla="*/ 1584413 h 1584413"/>
                  <a:gd name="connsiteX4" fmla="*/ 2449945 w 3262460"/>
                  <a:gd name="connsiteY4" fmla="*/ 1568240 h 1584413"/>
                  <a:gd name="connsiteX5" fmla="*/ 2325800 w 3262460"/>
                  <a:gd name="connsiteY5" fmla="*/ 1468128 h 1584413"/>
                  <a:gd name="connsiteX6" fmla="*/ 1231241 w 3262460"/>
                  <a:gd name="connsiteY6" fmla="*/ 1109735 h 1584413"/>
                  <a:gd name="connsiteX7" fmla="*/ 0 w 3262460"/>
                  <a:gd name="connsiteY7" fmla="*/ 1545271 h 1584413"/>
                  <a:gd name="connsiteX8" fmla="*/ 1253800 w 3262460"/>
                  <a:gd name="connsiteY8" fmla="*/ 0 h 1584413"/>
                  <a:gd name="connsiteX0" fmla="*/ 0 w 3262460"/>
                  <a:gd name="connsiteY0" fmla="*/ 1545271 h 1636711"/>
                  <a:gd name="connsiteX1" fmla="*/ 1253800 w 3262460"/>
                  <a:gd name="connsiteY1" fmla="*/ 0 h 1636711"/>
                  <a:gd name="connsiteX2" fmla="*/ 3062586 w 3262460"/>
                  <a:gd name="connsiteY2" fmla="*/ 623806 h 1636711"/>
                  <a:gd name="connsiteX3" fmla="*/ 3262460 w 3262460"/>
                  <a:gd name="connsiteY3" fmla="*/ 794803 h 1636711"/>
                  <a:gd name="connsiteX4" fmla="*/ 2463148 w 3262460"/>
                  <a:gd name="connsiteY4" fmla="*/ 1584413 h 1636711"/>
                  <a:gd name="connsiteX5" fmla="*/ 2449945 w 3262460"/>
                  <a:gd name="connsiteY5" fmla="*/ 1568240 h 1636711"/>
                  <a:gd name="connsiteX6" fmla="*/ 2325800 w 3262460"/>
                  <a:gd name="connsiteY6" fmla="*/ 1468128 h 1636711"/>
                  <a:gd name="connsiteX7" fmla="*/ 1231241 w 3262460"/>
                  <a:gd name="connsiteY7" fmla="*/ 1109735 h 1636711"/>
                  <a:gd name="connsiteX8" fmla="*/ 91440 w 3262460"/>
                  <a:gd name="connsiteY8" fmla="*/ 1636711 h 1636711"/>
                  <a:gd name="connsiteX0" fmla="*/ 1162360 w 3171020"/>
                  <a:gd name="connsiteY0" fmla="*/ 0 h 1636711"/>
                  <a:gd name="connsiteX1" fmla="*/ 2971146 w 3171020"/>
                  <a:gd name="connsiteY1" fmla="*/ 623806 h 1636711"/>
                  <a:gd name="connsiteX2" fmla="*/ 3171020 w 3171020"/>
                  <a:gd name="connsiteY2" fmla="*/ 794803 h 1636711"/>
                  <a:gd name="connsiteX3" fmla="*/ 2371708 w 3171020"/>
                  <a:gd name="connsiteY3" fmla="*/ 1584413 h 1636711"/>
                  <a:gd name="connsiteX4" fmla="*/ 2358505 w 3171020"/>
                  <a:gd name="connsiteY4" fmla="*/ 1568240 h 1636711"/>
                  <a:gd name="connsiteX5" fmla="*/ 2234360 w 3171020"/>
                  <a:gd name="connsiteY5" fmla="*/ 1468128 h 1636711"/>
                  <a:gd name="connsiteX6" fmla="*/ 1139801 w 3171020"/>
                  <a:gd name="connsiteY6" fmla="*/ 1109735 h 1636711"/>
                  <a:gd name="connsiteX7" fmla="*/ 0 w 3171020"/>
                  <a:gd name="connsiteY7" fmla="*/ 1636711 h 1636711"/>
                  <a:gd name="connsiteX0" fmla="*/ 22559 w 2031219"/>
                  <a:gd name="connsiteY0" fmla="*/ 0 h 1584413"/>
                  <a:gd name="connsiteX1" fmla="*/ 1831345 w 2031219"/>
                  <a:gd name="connsiteY1" fmla="*/ 623806 h 1584413"/>
                  <a:gd name="connsiteX2" fmla="*/ 2031219 w 2031219"/>
                  <a:gd name="connsiteY2" fmla="*/ 794803 h 1584413"/>
                  <a:gd name="connsiteX3" fmla="*/ 1231907 w 2031219"/>
                  <a:gd name="connsiteY3" fmla="*/ 1584413 h 1584413"/>
                  <a:gd name="connsiteX4" fmla="*/ 1218704 w 2031219"/>
                  <a:gd name="connsiteY4" fmla="*/ 1568240 h 1584413"/>
                  <a:gd name="connsiteX5" fmla="*/ 1094559 w 2031219"/>
                  <a:gd name="connsiteY5" fmla="*/ 1468128 h 1584413"/>
                  <a:gd name="connsiteX6" fmla="*/ 0 w 2031219"/>
                  <a:gd name="connsiteY6" fmla="*/ 1109735 h 1584413"/>
                  <a:gd name="connsiteX0" fmla="*/ 17797 w 2031219"/>
                  <a:gd name="connsiteY0" fmla="*/ 0 h 1584413"/>
                  <a:gd name="connsiteX1" fmla="*/ 1831345 w 2031219"/>
                  <a:gd name="connsiteY1" fmla="*/ 623806 h 1584413"/>
                  <a:gd name="connsiteX2" fmla="*/ 2031219 w 2031219"/>
                  <a:gd name="connsiteY2" fmla="*/ 794803 h 1584413"/>
                  <a:gd name="connsiteX3" fmla="*/ 1231907 w 2031219"/>
                  <a:gd name="connsiteY3" fmla="*/ 1584413 h 1584413"/>
                  <a:gd name="connsiteX4" fmla="*/ 1218704 w 2031219"/>
                  <a:gd name="connsiteY4" fmla="*/ 1568240 h 1584413"/>
                  <a:gd name="connsiteX5" fmla="*/ 1094559 w 2031219"/>
                  <a:gd name="connsiteY5" fmla="*/ 1468128 h 1584413"/>
                  <a:gd name="connsiteX6" fmla="*/ 0 w 2031219"/>
                  <a:gd name="connsiteY6" fmla="*/ 1109735 h 158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31219" h="1584413">
                    <a:moveTo>
                      <a:pt x="17797" y="0"/>
                    </a:moveTo>
                    <a:cubicBezTo>
                      <a:pt x="679955" y="7028"/>
                      <a:pt x="1321732" y="228532"/>
                      <a:pt x="1831345" y="623806"/>
                    </a:cubicBezTo>
                    <a:lnTo>
                      <a:pt x="2031219" y="794803"/>
                    </a:lnTo>
                    <a:lnTo>
                      <a:pt x="1231907" y="1584413"/>
                    </a:lnTo>
                    <a:lnTo>
                      <a:pt x="1218704" y="1568240"/>
                    </a:lnTo>
                    <a:lnTo>
                      <a:pt x="1094559" y="1468128"/>
                    </a:lnTo>
                    <a:cubicBezTo>
                      <a:pt x="783912" y="1240679"/>
                      <a:pt x="399223" y="1113723"/>
                      <a:pt x="0" y="1109735"/>
                    </a:cubicBezTo>
                  </a:path>
                </a:pathLst>
              </a:custGeom>
              <a:pattFill prst="lgConfetti">
                <a:fgClr>
                  <a:srgbClr val="F9722F"/>
                </a:fgClr>
                <a:bgClr>
                  <a:srgbClr val="F97939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tx1"/>
                  </a:solidFill>
                  <a:ea typeface="굴림" pitchFamily="50" charset="-127"/>
                </a:endParaRPr>
              </a:p>
            </p:txBody>
          </p:sp>
          <p:pic>
            <p:nvPicPr>
              <p:cNvPr id="11" name="그림 9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340000">
                <a:off x="2261071" y="906542"/>
                <a:ext cx="1733888" cy="2455299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8100" dir="19739993" algn="br" rotWithShape="0">
                  <a:schemeClr val="bg1">
                    <a:alpha val="89998"/>
                  </a:schemeClr>
                </a:outerShdw>
              </a:effectLst>
            </p:spPr>
          </p:pic>
          <p:sp>
            <p:nvSpPr>
              <p:cNvPr id="12" name="자유형 11"/>
              <p:cNvSpPr/>
              <p:nvPr/>
            </p:nvSpPr>
            <p:spPr>
              <a:xfrm>
                <a:off x="258336" y="1323038"/>
                <a:ext cx="4047303" cy="1582830"/>
              </a:xfrm>
              <a:custGeom>
                <a:avLst/>
                <a:gdLst>
                  <a:gd name="connsiteX0" fmla="*/ 806623 w 4047558"/>
                  <a:gd name="connsiteY0" fmla="*/ 0 h 1582465"/>
                  <a:gd name="connsiteX1" fmla="*/ 931003 w 4047558"/>
                  <a:gd name="connsiteY1" fmla="*/ 100301 h 1582465"/>
                  <a:gd name="connsiteX2" fmla="*/ 1855529 w 4047558"/>
                  <a:gd name="connsiteY2" fmla="*/ 449522 h 1582465"/>
                  <a:gd name="connsiteX3" fmla="*/ 1857491 w 4047558"/>
                  <a:gd name="connsiteY3" fmla="*/ 449628 h 1582465"/>
                  <a:gd name="connsiteX4" fmla="*/ 1862157 w 4047558"/>
                  <a:gd name="connsiteY4" fmla="*/ 450293 h 1582465"/>
                  <a:gd name="connsiteX5" fmla="*/ 2032189 w 4047558"/>
                  <a:gd name="connsiteY5" fmla="*/ 459465 h 1582465"/>
                  <a:gd name="connsiteX6" fmla="*/ 3132744 w 4047558"/>
                  <a:gd name="connsiteY6" fmla="*/ 124486 h 1582465"/>
                  <a:gd name="connsiteX7" fmla="*/ 3260097 w 4047558"/>
                  <a:gd name="connsiteY7" fmla="*/ 26494 h 1582465"/>
                  <a:gd name="connsiteX8" fmla="*/ 3260887 w 4047558"/>
                  <a:gd name="connsiteY8" fmla="*/ 27293 h 1582465"/>
                  <a:gd name="connsiteX9" fmla="*/ 3263610 w 4047558"/>
                  <a:gd name="connsiteY9" fmla="*/ 24111 h 1582465"/>
                  <a:gd name="connsiteX10" fmla="*/ 3406123 w 4047558"/>
                  <a:gd name="connsiteY10" fmla="*/ 168375 h 1582465"/>
                  <a:gd name="connsiteX11" fmla="*/ 3667382 w 4047558"/>
                  <a:gd name="connsiteY11" fmla="*/ 438783 h 1582465"/>
                  <a:gd name="connsiteX12" fmla="*/ 4047558 w 4047558"/>
                  <a:gd name="connsiteY12" fmla="*/ 823629 h 1582465"/>
                  <a:gd name="connsiteX13" fmla="*/ 4042891 w 4047558"/>
                  <a:gd name="connsiteY13" fmla="*/ 827439 h 1582465"/>
                  <a:gd name="connsiteX14" fmla="*/ 4046231 w 4047558"/>
                  <a:gd name="connsiteY14" fmla="*/ 830895 h 1582465"/>
                  <a:gd name="connsiteX15" fmla="*/ 3839855 w 4047558"/>
                  <a:gd name="connsiteY15" fmla="*/ 999370 h 1582465"/>
                  <a:gd name="connsiteX16" fmla="*/ 2578554 w 4047558"/>
                  <a:gd name="connsiteY16" fmla="*/ 1537478 h 1582465"/>
                  <a:gd name="connsiteX17" fmla="*/ 2509365 w 4047558"/>
                  <a:gd name="connsiteY17" fmla="*/ 1546347 h 1582465"/>
                  <a:gd name="connsiteX18" fmla="*/ 2509613 w 4047558"/>
                  <a:gd name="connsiteY18" fmla="*/ 1544694 h 1582465"/>
                  <a:gd name="connsiteX19" fmla="*/ 2294322 w 4047558"/>
                  <a:gd name="connsiteY19" fmla="*/ 1572289 h 1582465"/>
                  <a:gd name="connsiteX20" fmla="*/ 2012465 w 4047558"/>
                  <a:gd name="connsiteY20" fmla="*/ 1582293 h 1582465"/>
                  <a:gd name="connsiteX21" fmla="*/ 1732913 w 4047558"/>
                  <a:gd name="connsiteY21" fmla="*/ 1566404 h 1582465"/>
                  <a:gd name="connsiteX22" fmla="*/ 1460072 w 4047558"/>
                  <a:gd name="connsiteY22" fmla="*/ 1525465 h 1582465"/>
                  <a:gd name="connsiteX23" fmla="*/ 0 w 4047558"/>
                  <a:gd name="connsiteY23" fmla="*/ 779335 h 1582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047558" h="1582465">
                    <a:moveTo>
                      <a:pt x="806623" y="0"/>
                    </a:moveTo>
                    <a:lnTo>
                      <a:pt x="931003" y="100301"/>
                    </a:lnTo>
                    <a:cubicBezTo>
                      <a:pt x="1197271" y="295257"/>
                      <a:pt x="1517938" y="416383"/>
                      <a:pt x="1855529" y="449522"/>
                    </a:cubicBezTo>
                    <a:lnTo>
                      <a:pt x="1857491" y="449628"/>
                    </a:lnTo>
                    <a:lnTo>
                      <a:pt x="1862157" y="450293"/>
                    </a:lnTo>
                    <a:cubicBezTo>
                      <a:pt x="1918422" y="455816"/>
                      <a:pt x="1975157" y="458896"/>
                      <a:pt x="2032189" y="459465"/>
                    </a:cubicBezTo>
                    <a:cubicBezTo>
                      <a:pt x="2430500" y="463444"/>
                      <a:pt x="2817230" y="344752"/>
                      <a:pt x="3132744" y="124486"/>
                    </a:cubicBezTo>
                    <a:lnTo>
                      <a:pt x="3260097" y="26494"/>
                    </a:lnTo>
                    <a:lnTo>
                      <a:pt x="3260887" y="27293"/>
                    </a:lnTo>
                    <a:lnTo>
                      <a:pt x="3263610" y="24111"/>
                    </a:lnTo>
                    <a:lnTo>
                      <a:pt x="3406123" y="168375"/>
                    </a:lnTo>
                    <a:lnTo>
                      <a:pt x="3667382" y="438783"/>
                    </a:lnTo>
                    <a:lnTo>
                      <a:pt x="4047558" y="823629"/>
                    </a:lnTo>
                    <a:lnTo>
                      <a:pt x="4042891" y="827439"/>
                    </a:lnTo>
                    <a:lnTo>
                      <a:pt x="4046231" y="830895"/>
                    </a:lnTo>
                    <a:lnTo>
                      <a:pt x="3839855" y="999370"/>
                    </a:lnTo>
                    <a:cubicBezTo>
                      <a:pt x="3469603" y="1273210"/>
                      <a:pt x="3036684" y="1457234"/>
                      <a:pt x="2578554" y="1537478"/>
                    </a:cubicBezTo>
                    <a:lnTo>
                      <a:pt x="2509365" y="1546347"/>
                    </a:lnTo>
                    <a:lnTo>
                      <a:pt x="2509613" y="1544694"/>
                    </a:lnTo>
                    <a:lnTo>
                      <a:pt x="2294322" y="1572289"/>
                    </a:lnTo>
                    <a:cubicBezTo>
                      <a:pt x="2200979" y="1579923"/>
                      <a:pt x="2106926" y="1583295"/>
                      <a:pt x="2012465" y="1582293"/>
                    </a:cubicBezTo>
                    <a:lnTo>
                      <a:pt x="1732913" y="1566404"/>
                    </a:lnTo>
                    <a:lnTo>
                      <a:pt x="1460072" y="1525465"/>
                    </a:lnTo>
                    <a:cubicBezTo>
                      <a:pt x="911978" y="1417240"/>
                      <a:pt x="403822" y="1159985"/>
                      <a:pt x="0" y="779335"/>
                    </a:cubicBezTo>
                    <a:close/>
                  </a:path>
                </a:pathLst>
              </a:custGeom>
              <a:solidFill>
                <a:srgbClr val="ADA3A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tx1"/>
                  </a:solidFill>
                  <a:ea typeface="굴림" pitchFamily="50" charset="-127"/>
                </a:endParaRPr>
              </a:p>
            </p:txBody>
          </p:sp>
          <p:sp>
            <p:nvSpPr>
              <p:cNvPr id="13" name="자유형 12"/>
              <p:cNvSpPr/>
              <p:nvPr/>
            </p:nvSpPr>
            <p:spPr>
              <a:xfrm rot="10800000">
                <a:off x="246430" y="1314430"/>
                <a:ext cx="2028576" cy="1586115"/>
              </a:xfrm>
              <a:custGeom>
                <a:avLst/>
                <a:gdLst>
                  <a:gd name="connsiteX0" fmla="*/ 2032750 w 4041410"/>
                  <a:gd name="connsiteY0" fmla="*/ 172 h 1584585"/>
                  <a:gd name="connsiteX1" fmla="*/ 3841536 w 4041410"/>
                  <a:gd name="connsiteY1" fmla="*/ 623978 h 1584585"/>
                  <a:gd name="connsiteX2" fmla="*/ 4041410 w 4041410"/>
                  <a:gd name="connsiteY2" fmla="*/ 794975 h 1584585"/>
                  <a:gd name="connsiteX3" fmla="*/ 3242098 w 4041410"/>
                  <a:gd name="connsiteY3" fmla="*/ 1584585 h 1584585"/>
                  <a:gd name="connsiteX4" fmla="*/ 3228895 w 4041410"/>
                  <a:gd name="connsiteY4" fmla="*/ 1568412 h 1584585"/>
                  <a:gd name="connsiteX5" fmla="*/ 3104750 w 4041410"/>
                  <a:gd name="connsiteY5" fmla="*/ 1468300 h 1584585"/>
                  <a:gd name="connsiteX6" fmla="*/ 2010191 w 4041410"/>
                  <a:gd name="connsiteY6" fmla="*/ 1109907 h 1584585"/>
                  <a:gd name="connsiteX7" fmla="*/ 778950 w 4041410"/>
                  <a:gd name="connsiteY7" fmla="*/ 1545443 h 1584585"/>
                  <a:gd name="connsiteX8" fmla="*/ 0 w 4041410"/>
                  <a:gd name="connsiteY8" fmla="*/ 756924 h 1584585"/>
                  <a:gd name="connsiteX9" fmla="*/ 211988 w 4041410"/>
                  <a:gd name="connsiteY9" fmla="*/ 583866 h 1584585"/>
                  <a:gd name="connsiteX10" fmla="*/ 2032750 w 4041410"/>
                  <a:gd name="connsiteY10" fmla="*/ 172 h 1584585"/>
                  <a:gd name="connsiteX0" fmla="*/ 1820762 w 3829422"/>
                  <a:gd name="connsiteY0" fmla="*/ 172 h 1584585"/>
                  <a:gd name="connsiteX1" fmla="*/ 3629548 w 3829422"/>
                  <a:gd name="connsiteY1" fmla="*/ 623978 h 1584585"/>
                  <a:gd name="connsiteX2" fmla="*/ 3829422 w 3829422"/>
                  <a:gd name="connsiteY2" fmla="*/ 794975 h 1584585"/>
                  <a:gd name="connsiteX3" fmla="*/ 3030110 w 3829422"/>
                  <a:gd name="connsiteY3" fmla="*/ 1584585 h 1584585"/>
                  <a:gd name="connsiteX4" fmla="*/ 3016907 w 3829422"/>
                  <a:gd name="connsiteY4" fmla="*/ 1568412 h 1584585"/>
                  <a:gd name="connsiteX5" fmla="*/ 2892762 w 3829422"/>
                  <a:gd name="connsiteY5" fmla="*/ 1468300 h 1584585"/>
                  <a:gd name="connsiteX6" fmla="*/ 1798203 w 3829422"/>
                  <a:gd name="connsiteY6" fmla="*/ 1109907 h 1584585"/>
                  <a:gd name="connsiteX7" fmla="*/ 566962 w 3829422"/>
                  <a:gd name="connsiteY7" fmla="*/ 1545443 h 1584585"/>
                  <a:gd name="connsiteX8" fmla="*/ 0 w 3829422"/>
                  <a:gd name="connsiteY8" fmla="*/ 583866 h 1584585"/>
                  <a:gd name="connsiteX9" fmla="*/ 1820762 w 3829422"/>
                  <a:gd name="connsiteY9" fmla="*/ 172 h 1584585"/>
                  <a:gd name="connsiteX0" fmla="*/ 1253800 w 3262460"/>
                  <a:gd name="connsiteY0" fmla="*/ 0 h 1584413"/>
                  <a:gd name="connsiteX1" fmla="*/ 3062586 w 3262460"/>
                  <a:gd name="connsiteY1" fmla="*/ 623806 h 1584413"/>
                  <a:gd name="connsiteX2" fmla="*/ 3262460 w 3262460"/>
                  <a:gd name="connsiteY2" fmla="*/ 794803 h 1584413"/>
                  <a:gd name="connsiteX3" fmla="*/ 2463148 w 3262460"/>
                  <a:gd name="connsiteY3" fmla="*/ 1584413 h 1584413"/>
                  <a:gd name="connsiteX4" fmla="*/ 2449945 w 3262460"/>
                  <a:gd name="connsiteY4" fmla="*/ 1568240 h 1584413"/>
                  <a:gd name="connsiteX5" fmla="*/ 2325800 w 3262460"/>
                  <a:gd name="connsiteY5" fmla="*/ 1468128 h 1584413"/>
                  <a:gd name="connsiteX6" fmla="*/ 1231241 w 3262460"/>
                  <a:gd name="connsiteY6" fmla="*/ 1109735 h 1584413"/>
                  <a:gd name="connsiteX7" fmla="*/ 0 w 3262460"/>
                  <a:gd name="connsiteY7" fmla="*/ 1545271 h 1584413"/>
                  <a:gd name="connsiteX8" fmla="*/ 1253800 w 3262460"/>
                  <a:gd name="connsiteY8" fmla="*/ 0 h 1584413"/>
                  <a:gd name="connsiteX0" fmla="*/ 0 w 3262460"/>
                  <a:gd name="connsiteY0" fmla="*/ 1545271 h 1636711"/>
                  <a:gd name="connsiteX1" fmla="*/ 1253800 w 3262460"/>
                  <a:gd name="connsiteY1" fmla="*/ 0 h 1636711"/>
                  <a:gd name="connsiteX2" fmla="*/ 3062586 w 3262460"/>
                  <a:gd name="connsiteY2" fmla="*/ 623806 h 1636711"/>
                  <a:gd name="connsiteX3" fmla="*/ 3262460 w 3262460"/>
                  <a:gd name="connsiteY3" fmla="*/ 794803 h 1636711"/>
                  <a:gd name="connsiteX4" fmla="*/ 2463148 w 3262460"/>
                  <a:gd name="connsiteY4" fmla="*/ 1584413 h 1636711"/>
                  <a:gd name="connsiteX5" fmla="*/ 2449945 w 3262460"/>
                  <a:gd name="connsiteY5" fmla="*/ 1568240 h 1636711"/>
                  <a:gd name="connsiteX6" fmla="*/ 2325800 w 3262460"/>
                  <a:gd name="connsiteY6" fmla="*/ 1468128 h 1636711"/>
                  <a:gd name="connsiteX7" fmla="*/ 1231241 w 3262460"/>
                  <a:gd name="connsiteY7" fmla="*/ 1109735 h 1636711"/>
                  <a:gd name="connsiteX8" fmla="*/ 91440 w 3262460"/>
                  <a:gd name="connsiteY8" fmla="*/ 1636711 h 1636711"/>
                  <a:gd name="connsiteX0" fmla="*/ 1162360 w 3171020"/>
                  <a:gd name="connsiteY0" fmla="*/ 0 h 1636711"/>
                  <a:gd name="connsiteX1" fmla="*/ 2971146 w 3171020"/>
                  <a:gd name="connsiteY1" fmla="*/ 623806 h 1636711"/>
                  <a:gd name="connsiteX2" fmla="*/ 3171020 w 3171020"/>
                  <a:gd name="connsiteY2" fmla="*/ 794803 h 1636711"/>
                  <a:gd name="connsiteX3" fmla="*/ 2371708 w 3171020"/>
                  <a:gd name="connsiteY3" fmla="*/ 1584413 h 1636711"/>
                  <a:gd name="connsiteX4" fmla="*/ 2358505 w 3171020"/>
                  <a:gd name="connsiteY4" fmla="*/ 1568240 h 1636711"/>
                  <a:gd name="connsiteX5" fmla="*/ 2234360 w 3171020"/>
                  <a:gd name="connsiteY5" fmla="*/ 1468128 h 1636711"/>
                  <a:gd name="connsiteX6" fmla="*/ 1139801 w 3171020"/>
                  <a:gd name="connsiteY6" fmla="*/ 1109735 h 1636711"/>
                  <a:gd name="connsiteX7" fmla="*/ 0 w 3171020"/>
                  <a:gd name="connsiteY7" fmla="*/ 1636711 h 1636711"/>
                  <a:gd name="connsiteX0" fmla="*/ 22559 w 2031219"/>
                  <a:gd name="connsiteY0" fmla="*/ 0 h 1584413"/>
                  <a:gd name="connsiteX1" fmla="*/ 1831345 w 2031219"/>
                  <a:gd name="connsiteY1" fmla="*/ 623806 h 1584413"/>
                  <a:gd name="connsiteX2" fmla="*/ 2031219 w 2031219"/>
                  <a:gd name="connsiteY2" fmla="*/ 794803 h 1584413"/>
                  <a:gd name="connsiteX3" fmla="*/ 1231907 w 2031219"/>
                  <a:gd name="connsiteY3" fmla="*/ 1584413 h 1584413"/>
                  <a:gd name="connsiteX4" fmla="*/ 1218704 w 2031219"/>
                  <a:gd name="connsiteY4" fmla="*/ 1568240 h 1584413"/>
                  <a:gd name="connsiteX5" fmla="*/ 1094559 w 2031219"/>
                  <a:gd name="connsiteY5" fmla="*/ 1468128 h 1584413"/>
                  <a:gd name="connsiteX6" fmla="*/ 0 w 2031219"/>
                  <a:gd name="connsiteY6" fmla="*/ 1109735 h 1584413"/>
                  <a:gd name="connsiteX0" fmla="*/ 17797 w 2031219"/>
                  <a:gd name="connsiteY0" fmla="*/ 0 h 1584413"/>
                  <a:gd name="connsiteX1" fmla="*/ 1831345 w 2031219"/>
                  <a:gd name="connsiteY1" fmla="*/ 623806 h 1584413"/>
                  <a:gd name="connsiteX2" fmla="*/ 2031219 w 2031219"/>
                  <a:gd name="connsiteY2" fmla="*/ 794803 h 1584413"/>
                  <a:gd name="connsiteX3" fmla="*/ 1231907 w 2031219"/>
                  <a:gd name="connsiteY3" fmla="*/ 1584413 h 1584413"/>
                  <a:gd name="connsiteX4" fmla="*/ 1218704 w 2031219"/>
                  <a:gd name="connsiteY4" fmla="*/ 1568240 h 1584413"/>
                  <a:gd name="connsiteX5" fmla="*/ 1094559 w 2031219"/>
                  <a:gd name="connsiteY5" fmla="*/ 1468128 h 1584413"/>
                  <a:gd name="connsiteX6" fmla="*/ 0 w 2031219"/>
                  <a:gd name="connsiteY6" fmla="*/ 1109735 h 158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31219" h="1584413">
                    <a:moveTo>
                      <a:pt x="17797" y="0"/>
                    </a:moveTo>
                    <a:cubicBezTo>
                      <a:pt x="679955" y="7028"/>
                      <a:pt x="1321732" y="228532"/>
                      <a:pt x="1831345" y="623806"/>
                    </a:cubicBezTo>
                    <a:lnTo>
                      <a:pt x="2031219" y="794803"/>
                    </a:lnTo>
                    <a:lnTo>
                      <a:pt x="1231907" y="1584413"/>
                    </a:lnTo>
                    <a:lnTo>
                      <a:pt x="1218704" y="1568240"/>
                    </a:lnTo>
                    <a:lnTo>
                      <a:pt x="1094559" y="1468128"/>
                    </a:lnTo>
                    <a:cubicBezTo>
                      <a:pt x="783912" y="1240679"/>
                      <a:pt x="399223" y="1113723"/>
                      <a:pt x="0" y="1109735"/>
                    </a:cubicBezTo>
                  </a:path>
                </a:pathLst>
              </a:custGeom>
              <a:pattFill prst="lgConfetti">
                <a:fgClr>
                  <a:srgbClr val="BEB6BD"/>
                </a:fgClr>
                <a:bgClr>
                  <a:srgbClr val="ADA3A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tx1"/>
                  </a:solidFill>
                  <a:ea typeface="굴림" pitchFamily="50" charset="-127"/>
                </a:endParaRPr>
              </a:p>
            </p:txBody>
          </p:sp>
          <p:pic>
            <p:nvPicPr>
              <p:cNvPr id="14" name="그림 94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700" y="1243199"/>
                <a:ext cx="1621548" cy="2453059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8100" dir="13500000" algn="br" rotWithShape="0">
                  <a:schemeClr val="bg1">
                    <a:alpha val="79999"/>
                  </a:schemeClr>
                </a:outerShdw>
              </a:effectLst>
            </p:spPr>
          </p:pic>
          <p:sp>
            <p:nvSpPr>
              <p:cNvPr id="15" name="자유형 14"/>
              <p:cNvSpPr/>
              <p:nvPr/>
            </p:nvSpPr>
            <p:spPr>
              <a:xfrm rot="5400000">
                <a:off x="-616156" y="2137455"/>
                <a:ext cx="3247756" cy="1588723"/>
              </a:xfrm>
              <a:custGeom>
                <a:avLst/>
                <a:gdLst>
                  <a:gd name="connsiteX0" fmla="*/ 0 w 3248317"/>
                  <a:gd name="connsiteY0" fmla="*/ 761560 h 1588330"/>
                  <a:gd name="connsiteX1" fmla="*/ 9432 w 3248317"/>
                  <a:gd name="connsiteY1" fmla="*/ 753519 h 1588330"/>
                  <a:gd name="connsiteX2" fmla="*/ 9312 w 3248317"/>
                  <a:gd name="connsiteY2" fmla="*/ 753395 h 1588330"/>
                  <a:gd name="connsiteX3" fmla="*/ 104213 w 3248317"/>
                  <a:gd name="connsiteY3" fmla="*/ 672500 h 1588330"/>
                  <a:gd name="connsiteX4" fmla="*/ 1472079 w 3248317"/>
                  <a:gd name="connsiteY4" fmla="*/ 65223 h 1588330"/>
                  <a:gd name="connsiteX5" fmla="*/ 1535896 w 3248317"/>
                  <a:gd name="connsiteY5" fmla="*/ 53857 h 1588330"/>
                  <a:gd name="connsiteX6" fmla="*/ 1535861 w 3248317"/>
                  <a:gd name="connsiteY6" fmla="*/ 54089 h 1588330"/>
                  <a:gd name="connsiteX7" fmla="*/ 1644447 w 3248317"/>
                  <a:gd name="connsiteY7" fmla="*/ 34749 h 1588330"/>
                  <a:gd name="connsiteX8" fmla="*/ 1709795 w 3248317"/>
                  <a:gd name="connsiteY8" fmla="*/ 26014 h 1588330"/>
                  <a:gd name="connsiteX9" fmla="*/ 1786713 w 3248317"/>
                  <a:gd name="connsiteY9" fmla="*/ 15998 h 1588330"/>
                  <a:gd name="connsiteX10" fmla="*/ 1862781 w 3248317"/>
                  <a:gd name="connsiteY10" fmla="*/ 9464 h 1588330"/>
                  <a:gd name="connsiteX11" fmla="*/ 1926820 w 3248317"/>
                  <a:gd name="connsiteY11" fmla="*/ 4580 h 1588330"/>
                  <a:gd name="connsiteX12" fmla="*/ 2000677 w 3248317"/>
                  <a:gd name="connsiteY12" fmla="*/ 1514 h 1588330"/>
                  <a:gd name="connsiteX13" fmla="*/ 2058316 w 3248317"/>
                  <a:gd name="connsiteY13" fmla="*/ 0 h 1588330"/>
                  <a:gd name="connsiteX14" fmla="*/ 2127700 w 3248317"/>
                  <a:gd name="connsiteY14" fmla="*/ 84 h 1588330"/>
                  <a:gd name="connsiteX15" fmla="*/ 2178783 w 3248317"/>
                  <a:gd name="connsiteY15" fmla="*/ 1231 h 1588330"/>
                  <a:gd name="connsiteX16" fmla="*/ 2242147 w 3248317"/>
                  <a:gd name="connsiteY16" fmla="*/ 4037 h 1588330"/>
                  <a:gd name="connsiteX17" fmla="*/ 2285936 w 3248317"/>
                  <a:gd name="connsiteY17" fmla="*/ 7251 h 1588330"/>
                  <a:gd name="connsiteX18" fmla="*/ 2341883 w 3248317"/>
                  <a:gd name="connsiteY18" fmla="*/ 12325 h 1588330"/>
                  <a:gd name="connsiteX19" fmla="*/ 2377749 w 3248317"/>
                  <a:gd name="connsiteY19" fmla="*/ 17085 h 1588330"/>
                  <a:gd name="connsiteX20" fmla="*/ 2424769 w 3248317"/>
                  <a:gd name="connsiteY20" fmla="*/ 23938 h 1588330"/>
                  <a:gd name="connsiteX21" fmla="*/ 2453394 w 3248317"/>
                  <a:gd name="connsiteY21" fmla="*/ 30087 h 1588330"/>
                  <a:gd name="connsiteX22" fmla="*/ 2487199 w 3248317"/>
                  <a:gd name="connsiteY22" fmla="*/ 37575 h 1588330"/>
                  <a:gd name="connsiteX23" fmla="*/ 2521762 w 3248317"/>
                  <a:gd name="connsiteY23" fmla="*/ 50339 h 1588330"/>
                  <a:gd name="connsiteX24" fmla="*/ 2521732 w 3248317"/>
                  <a:gd name="connsiteY24" fmla="*/ 50102 h 1588330"/>
                  <a:gd name="connsiteX25" fmla="*/ 2532253 w 3248317"/>
                  <a:gd name="connsiteY25" fmla="*/ 53988 h 1588330"/>
                  <a:gd name="connsiteX26" fmla="*/ 2541112 w 3248317"/>
                  <a:gd name="connsiteY26" fmla="*/ 123100 h 1588330"/>
                  <a:gd name="connsiteX27" fmla="*/ 2890899 w 3248317"/>
                  <a:gd name="connsiteY27" fmla="*/ 1095548 h 1588330"/>
                  <a:gd name="connsiteX28" fmla="*/ 2952925 w 3248317"/>
                  <a:gd name="connsiteY28" fmla="*/ 1197105 h 1588330"/>
                  <a:gd name="connsiteX29" fmla="*/ 2951346 w 3248317"/>
                  <a:gd name="connsiteY29" fmla="*/ 1194745 h 1588330"/>
                  <a:gd name="connsiteX30" fmla="*/ 2980769 w 3248317"/>
                  <a:gd name="connsiteY30" fmla="*/ 1242919 h 1588330"/>
                  <a:gd name="connsiteX31" fmla="*/ 3055825 w 3248317"/>
                  <a:gd name="connsiteY31" fmla="*/ 1350952 h 1588330"/>
                  <a:gd name="connsiteX32" fmla="*/ 3051808 w 3248317"/>
                  <a:gd name="connsiteY32" fmla="*/ 1344946 h 1588330"/>
                  <a:gd name="connsiteX33" fmla="*/ 3071032 w 3248317"/>
                  <a:gd name="connsiteY33" fmla="*/ 1372617 h 1588330"/>
                  <a:gd name="connsiteX34" fmla="*/ 3069985 w 3248317"/>
                  <a:gd name="connsiteY34" fmla="*/ 1371334 h 1588330"/>
                  <a:gd name="connsiteX35" fmla="*/ 3079221 w 3248317"/>
                  <a:gd name="connsiteY35" fmla="*/ 1384628 h 1588330"/>
                  <a:gd name="connsiteX36" fmla="*/ 3232140 w 3248317"/>
                  <a:gd name="connsiteY36" fmla="*/ 1571946 h 1588330"/>
                  <a:gd name="connsiteX37" fmla="*/ 3236868 w 3248317"/>
                  <a:gd name="connsiteY37" fmla="*/ 1575759 h 1588330"/>
                  <a:gd name="connsiteX38" fmla="*/ 3236330 w 3248317"/>
                  <a:gd name="connsiteY38" fmla="*/ 1575099 h 1588330"/>
                  <a:gd name="connsiteX39" fmla="*/ 3243364 w 3248317"/>
                  <a:gd name="connsiteY39" fmla="*/ 1580772 h 1588330"/>
                  <a:gd name="connsiteX40" fmla="*/ 3243238 w 3248317"/>
                  <a:gd name="connsiteY40" fmla="*/ 1580896 h 1588330"/>
                  <a:gd name="connsiteX41" fmla="*/ 3248317 w 3248317"/>
                  <a:gd name="connsiteY41" fmla="*/ 1584992 h 1588330"/>
                  <a:gd name="connsiteX42" fmla="*/ 3244861 w 3248317"/>
                  <a:gd name="connsiteY42" fmla="*/ 1588330 h 1588330"/>
                  <a:gd name="connsiteX43" fmla="*/ 2021875 w 3248317"/>
                  <a:gd name="connsiteY43" fmla="*/ 1126372 h 1588330"/>
                  <a:gd name="connsiteX44" fmla="*/ 790634 w 3248317"/>
                  <a:gd name="connsiteY44" fmla="*/ 1561908 h 15883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3248317" h="1588330">
                    <a:moveTo>
                      <a:pt x="0" y="761560"/>
                    </a:moveTo>
                    <a:lnTo>
                      <a:pt x="9432" y="753519"/>
                    </a:lnTo>
                    <a:lnTo>
                      <a:pt x="9312" y="753395"/>
                    </a:lnTo>
                    <a:lnTo>
                      <a:pt x="104213" y="672500"/>
                    </a:lnTo>
                    <a:cubicBezTo>
                      <a:pt x="561296" y="303433"/>
                      <a:pt x="1078235" y="143347"/>
                      <a:pt x="1472079" y="65223"/>
                    </a:cubicBezTo>
                    <a:lnTo>
                      <a:pt x="1535896" y="53857"/>
                    </a:lnTo>
                    <a:lnTo>
                      <a:pt x="1535861" y="54089"/>
                    </a:lnTo>
                    <a:lnTo>
                      <a:pt x="1644447" y="34749"/>
                    </a:lnTo>
                    <a:lnTo>
                      <a:pt x="1709795" y="26014"/>
                    </a:lnTo>
                    <a:lnTo>
                      <a:pt x="1786713" y="15998"/>
                    </a:lnTo>
                    <a:lnTo>
                      <a:pt x="1862781" y="9464"/>
                    </a:lnTo>
                    <a:lnTo>
                      <a:pt x="1926820" y="4580"/>
                    </a:lnTo>
                    <a:lnTo>
                      <a:pt x="2000677" y="1514"/>
                    </a:lnTo>
                    <a:lnTo>
                      <a:pt x="2058316" y="0"/>
                    </a:lnTo>
                    <a:lnTo>
                      <a:pt x="2127700" y="84"/>
                    </a:lnTo>
                    <a:lnTo>
                      <a:pt x="2178783" y="1231"/>
                    </a:lnTo>
                    <a:lnTo>
                      <a:pt x="2242147" y="4037"/>
                    </a:lnTo>
                    <a:lnTo>
                      <a:pt x="2285936" y="7251"/>
                    </a:lnTo>
                    <a:lnTo>
                      <a:pt x="2341883" y="12325"/>
                    </a:lnTo>
                    <a:lnTo>
                      <a:pt x="2377749" y="17085"/>
                    </a:lnTo>
                    <a:lnTo>
                      <a:pt x="2424769" y="23938"/>
                    </a:lnTo>
                    <a:lnTo>
                      <a:pt x="2453394" y="30087"/>
                    </a:lnTo>
                    <a:lnTo>
                      <a:pt x="2487199" y="37575"/>
                    </a:lnTo>
                    <a:lnTo>
                      <a:pt x="2521762" y="50339"/>
                    </a:lnTo>
                    <a:lnTo>
                      <a:pt x="2521732" y="50102"/>
                    </a:lnTo>
                    <a:lnTo>
                      <a:pt x="2532253" y="53988"/>
                    </a:lnTo>
                    <a:lnTo>
                      <a:pt x="2541112" y="123100"/>
                    </a:lnTo>
                    <a:cubicBezTo>
                      <a:pt x="2601295" y="466698"/>
                      <a:pt x="2719854" y="796115"/>
                      <a:pt x="2890899" y="1095548"/>
                    </a:cubicBezTo>
                    <a:lnTo>
                      <a:pt x="2952925" y="1197105"/>
                    </a:lnTo>
                    <a:lnTo>
                      <a:pt x="2951346" y="1194745"/>
                    </a:lnTo>
                    <a:lnTo>
                      <a:pt x="2980769" y="1242919"/>
                    </a:lnTo>
                    <a:lnTo>
                      <a:pt x="3055825" y="1350952"/>
                    </a:lnTo>
                    <a:lnTo>
                      <a:pt x="3051808" y="1344946"/>
                    </a:lnTo>
                    <a:lnTo>
                      <a:pt x="3071032" y="1372617"/>
                    </a:lnTo>
                    <a:lnTo>
                      <a:pt x="3069985" y="1371334"/>
                    </a:lnTo>
                    <a:lnTo>
                      <a:pt x="3079221" y="1384628"/>
                    </a:lnTo>
                    <a:lnTo>
                      <a:pt x="3232140" y="1571946"/>
                    </a:lnTo>
                    <a:lnTo>
                      <a:pt x="3236868" y="1575759"/>
                    </a:lnTo>
                    <a:lnTo>
                      <a:pt x="3236330" y="1575099"/>
                    </a:lnTo>
                    <a:lnTo>
                      <a:pt x="3243364" y="1580772"/>
                    </a:lnTo>
                    <a:lnTo>
                      <a:pt x="3243238" y="1580896"/>
                    </a:lnTo>
                    <a:lnTo>
                      <a:pt x="3248317" y="1584992"/>
                    </a:lnTo>
                    <a:lnTo>
                      <a:pt x="3244861" y="1588330"/>
                    </a:lnTo>
                    <a:cubicBezTo>
                      <a:pt x="2915401" y="1296099"/>
                      <a:pt x="2478130" y="1130929"/>
                      <a:pt x="2021875" y="1126372"/>
                    </a:cubicBezTo>
                    <a:cubicBezTo>
                      <a:pt x="1566663" y="1121825"/>
                      <a:pt x="1126576" y="1277501"/>
                      <a:pt x="790634" y="1561908"/>
                    </a:cubicBezTo>
                    <a:close/>
                  </a:path>
                </a:pathLst>
              </a:custGeom>
              <a:solidFill>
                <a:srgbClr val="3BC8D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tx1"/>
                  </a:solidFill>
                  <a:ea typeface="굴림" pitchFamily="50" charset="-127"/>
                </a:endParaRPr>
              </a:p>
            </p:txBody>
          </p:sp>
          <p:sp>
            <p:nvSpPr>
              <p:cNvPr id="16" name="자유형 15"/>
              <p:cNvSpPr/>
              <p:nvPr/>
            </p:nvSpPr>
            <p:spPr>
              <a:xfrm rot="5400000">
                <a:off x="415376" y="3161481"/>
                <a:ext cx="1198617" cy="1588723"/>
              </a:xfrm>
              <a:custGeom>
                <a:avLst/>
                <a:gdLst>
                  <a:gd name="connsiteX0" fmla="*/ 0 w 3248317"/>
                  <a:gd name="connsiteY0" fmla="*/ 761560 h 1588330"/>
                  <a:gd name="connsiteX1" fmla="*/ 9432 w 3248317"/>
                  <a:gd name="connsiteY1" fmla="*/ 753519 h 1588330"/>
                  <a:gd name="connsiteX2" fmla="*/ 9312 w 3248317"/>
                  <a:gd name="connsiteY2" fmla="*/ 753395 h 1588330"/>
                  <a:gd name="connsiteX3" fmla="*/ 104213 w 3248317"/>
                  <a:gd name="connsiteY3" fmla="*/ 672500 h 1588330"/>
                  <a:gd name="connsiteX4" fmla="*/ 1472079 w 3248317"/>
                  <a:gd name="connsiteY4" fmla="*/ 65223 h 1588330"/>
                  <a:gd name="connsiteX5" fmla="*/ 1535896 w 3248317"/>
                  <a:gd name="connsiteY5" fmla="*/ 53857 h 1588330"/>
                  <a:gd name="connsiteX6" fmla="*/ 1535861 w 3248317"/>
                  <a:gd name="connsiteY6" fmla="*/ 54089 h 1588330"/>
                  <a:gd name="connsiteX7" fmla="*/ 1644447 w 3248317"/>
                  <a:gd name="connsiteY7" fmla="*/ 34749 h 1588330"/>
                  <a:gd name="connsiteX8" fmla="*/ 1709795 w 3248317"/>
                  <a:gd name="connsiteY8" fmla="*/ 26014 h 1588330"/>
                  <a:gd name="connsiteX9" fmla="*/ 1786713 w 3248317"/>
                  <a:gd name="connsiteY9" fmla="*/ 15998 h 1588330"/>
                  <a:gd name="connsiteX10" fmla="*/ 1862781 w 3248317"/>
                  <a:gd name="connsiteY10" fmla="*/ 9464 h 1588330"/>
                  <a:gd name="connsiteX11" fmla="*/ 1926820 w 3248317"/>
                  <a:gd name="connsiteY11" fmla="*/ 4580 h 1588330"/>
                  <a:gd name="connsiteX12" fmla="*/ 2000677 w 3248317"/>
                  <a:gd name="connsiteY12" fmla="*/ 1514 h 1588330"/>
                  <a:gd name="connsiteX13" fmla="*/ 2058316 w 3248317"/>
                  <a:gd name="connsiteY13" fmla="*/ 0 h 1588330"/>
                  <a:gd name="connsiteX14" fmla="*/ 2127700 w 3248317"/>
                  <a:gd name="connsiteY14" fmla="*/ 84 h 1588330"/>
                  <a:gd name="connsiteX15" fmla="*/ 2178783 w 3248317"/>
                  <a:gd name="connsiteY15" fmla="*/ 1231 h 1588330"/>
                  <a:gd name="connsiteX16" fmla="*/ 2242147 w 3248317"/>
                  <a:gd name="connsiteY16" fmla="*/ 4037 h 1588330"/>
                  <a:gd name="connsiteX17" fmla="*/ 2285936 w 3248317"/>
                  <a:gd name="connsiteY17" fmla="*/ 7251 h 1588330"/>
                  <a:gd name="connsiteX18" fmla="*/ 2341883 w 3248317"/>
                  <a:gd name="connsiteY18" fmla="*/ 12325 h 1588330"/>
                  <a:gd name="connsiteX19" fmla="*/ 2377749 w 3248317"/>
                  <a:gd name="connsiteY19" fmla="*/ 17085 h 1588330"/>
                  <a:gd name="connsiteX20" fmla="*/ 2424769 w 3248317"/>
                  <a:gd name="connsiteY20" fmla="*/ 23938 h 1588330"/>
                  <a:gd name="connsiteX21" fmla="*/ 2453394 w 3248317"/>
                  <a:gd name="connsiteY21" fmla="*/ 30087 h 1588330"/>
                  <a:gd name="connsiteX22" fmla="*/ 2487199 w 3248317"/>
                  <a:gd name="connsiteY22" fmla="*/ 37575 h 1588330"/>
                  <a:gd name="connsiteX23" fmla="*/ 2521762 w 3248317"/>
                  <a:gd name="connsiteY23" fmla="*/ 50339 h 1588330"/>
                  <a:gd name="connsiteX24" fmla="*/ 2521732 w 3248317"/>
                  <a:gd name="connsiteY24" fmla="*/ 50102 h 1588330"/>
                  <a:gd name="connsiteX25" fmla="*/ 2532253 w 3248317"/>
                  <a:gd name="connsiteY25" fmla="*/ 53988 h 1588330"/>
                  <a:gd name="connsiteX26" fmla="*/ 2541112 w 3248317"/>
                  <a:gd name="connsiteY26" fmla="*/ 123100 h 1588330"/>
                  <a:gd name="connsiteX27" fmla="*/ 2890899 w 3248317"/>
                  <a:gd name="connsiteY27" fmla="*/ 1095548 h 1588330"/>
                  <a:gd name="connsiteX28" fmla="*/ 2952925 w 3248317"/>
                  <a:gd name="connsiteY28" fmla="*/ 1197105 h 1588330"/>
                  <a:gd name="connsiteX29" fmla="*/ 2951346 w 3248317"/>
                  <a:gd name="connsiteY29" fmla="*/ 1194745 h 1588330"/>
                  <a:gd name="connsiteX30" fmla="*/ 2980769 w 3248317"/>
                  <a:gd name="connsiteY30" fmla="*/ 1242919 h 1588330"/>
                  <a:gd name="connsiteX31" fmla="*/ 3055825 w 3248317"/>
                  <a:gd name="connsiteY31" fmla="*/ 1350952 h 1588330"/>
                  <a:gd name="connsiteX32" fmla="*/ 3051808 w 3248317"/>
                  <a:gd name="connsiteY32" fmla="*/ 1344946 h 1588330"/>
                  <a:gd name="connsiteX33" fmla="*/ 3071032 w 3248317"/>
                  <a:gd name="connsiteY33" fmla="*/ 1372617 h 1588330"/>
                  <a:gd name="connsiteX34" fmla="*/ 3069985 w 3248317"/>
                  <a:gd name="connsiteY34" fmla="*/ 1371334 h 1588330"/>
                  <a:gd name="connsiteX35" fmla="*/ 3079221 w 3248317"/>
                  <a:gd name="connsiteY35" fmla="*/ 1384628 h 1588330"/>
                  <a:gd name="connsiteX36" fmla="*/ 3232140 w 3248317"/>
                  <a:gd name="connsiteY36" fmla="*/ 1571946 h 1588330"/>
                  <a:gd name="connsiteX37" fmla="*/ 3236868 w 3248317"/>
                  <a:gd name="connsiteY37" fmla="*/ 1575759 h 1588330"/>
                  <a:gd name="connsiteX38" fmla="*/ 3236330 w 3248317"/>
                  <a:gd name="connsiteY38" fmla="*/ 1575099 h 1588330"/>
                  <a:gd name="connsiteX39" fmla="*/ 3243364 w 3248317"/>
                  <a:gd name="connsiteY39" fmla="*/ 1580772 h 1588330"/>
                  <a:gd name="connsiteX40" fmla="*/ 3243238 w 3248317"/>
                  <a:gd name="connsiteY40" fmla="*/ 1580896 h 1588330"/>
                  <a:gd name="connsiteX41" fmla="*/ 3248317 w 3248317"/>
                  <a:gd name="connsiteY41" fmla="*/ 1584992 h 1588330"/>
                  <a:gd name="connsiteX42" fmla="*/ 3244861 w 3248317"/>
                  <a:gd name="connsiteY42" fmla="*/ 1588330 h 1588330"/>
                  <a:gd name="connsiteX43" fmla="*/ 2021875 w 3248317"/>
                  <a:gd name="connsiteY43" fmla="*/ 1126372 h 1588330"/>
                  <a:gd name="connsiteX44" fmla="*/ 790634 w 3248317"/>
                  <a:gd name="connsiteY44" fmla="*/ 1561908 h 1588330"/>
                  <a:gd name="connsiteX0" fmla="*/ 781322 w 3239005"/>
                  <a:gd name="connsiteY0" fmla="*/ 1561908 h 1588330"/>
                  <a:gd name="connsiteX1" fmla="*/ 120 w 3239005"/>
                  <a:gd name="connsiteY1" fmla="*/ 753519 h 1588330"/>
                  <a:gd name="connsiteX2" fmla="*/ 0 w 3239005"/>
                  <a:gd name="connsiteY2" fmla="*/ 753395 h 1588330"/>
                  <a:gd name="connsiteX3" fmla="*/ 94901 w 3239005"/>
                  <a:gd name="connsiteY3" fmla="*/ 672500 h 1588330"/>
                  <a:gd name="connsiteX4" fmla="*/ 1462767 w 3239005"/>
                  <a:gd name="connsiteY4" fmla="*/ 65223 h 1588330"/>
                  <a:gd name="connsiteX5" fmla="*/ 1526584 w 3239005"/>
                  <a:gd name="connsiteY5" fmla="*/ 53857 h 1588330"/>
                  <a:gd name="connsiteX6" fmla="*/ 1526549 w 3239005"/>
                  <a:gd name="connsiteY6" fmla="*/ 54089 h 1588330"/>
                  <a:gd name="connsiteX7" fmla="*/ 1635135 w 3239005"/>
                  <a:gd name="connsiteY7" fmla="*/ 34749 h 1588330"/>
                  <a:gd name="connsiteX8" fmla="*/ 1700483 w 3239005"/>
                  <a:gd name="connsiteY8" fmla="*/ 26014 h 1588330"/>
                  <a:gd name="connsiteX9" fmla="*/ 1777401 w 3239005"/>
                  <a:gd name="connsiteY9" fmla="*/ 15998 h 1588330"/>
                  <a:gd name="connsiteX10" fmla="*/ 1853469 w 3239005"/>
                  <a:gd name="connsiteY10" fmla="*/ 9464 h 1588330"/>
                  <a:gd name="connsiteX11" fmla="*/ 1917508 w 3239005"/>
                  <a:gd name="connsiteY11" fmla="*/ 4580 h 1588330"/>
                  <a:gd name="connsiteX12" fmla="*/ 1991365 w 3239005"/>
                  <a:gd name="connsiteY12" fmla="*/ 1514 h 1588330"/>
                  <a:gd name="connsiteX13" fmla="*/ 2049004 w 3239005"/>
                  <a:gd name="connsiteY13" fmla="*/ 0 h 1588330"/>
                  <a:gd name="connsiteX14" fmla="*/ 2118388 w 3239005"/>
                  <a:gd name="connsiteY14" fmla="*/ 84 h 1588330"/>
                  <a:gd name="connsiteX15" fmla="*/ 2169471 w 3239005"/>
                  <a:gd name="connsiteY15" fmla="*/ 1231 h 1588330"/>
                  <a:gd name="connsiteX16" fmla="*/ 2232835 w 3239005"/>
                  <a:gd name="connsiteY16" fmla="*/ 4037 h 1588330"/>
                  <a:gd name="connsiteX17" fmla="*/ 2276624 w 3239005"/>
                  <a:gd name="connsiteY17" fmla="*/ 7251 h 1588330"/>
                  <a:gd name="connsiteX18" fmla="*/ 2332571 w 3239005"/>
                  <a:gd name="connsiteY18" fmla="*/ 12325 h 1588330"/>
                  <a:gd name="connsiteX19" fmla="*/ 2368437 w 3239005"/>
                  <a:gd name="connsiteY19" fmla="*/ 17085 h 1588330"/>
                  <a:gd name="connsiteX20" fmla="*/ 2415457 w 3239005"/>
                  <a:gd name="connsiteY20" fmla="*/ 23938 h 1588330"/>
                  <a:gd name="connsiteX21" fmla="*/ 2444082 w 3239005"/>
                  <a:gd name="connsiteY21" fmla="*/ 30087 h 1588330"/>
                  <a:gd name="connsiteX22" fmla="*/ 2477887 w 3239005"/>
                  <a:gd name="connsiteY22" fmla="*/ 37575 h 1588330"/>
                  <a:gd name="connsiteX23" fmla="*/ 2512450 w 3239005"/>
                  <a:gd name="connsiteY23" fmla="*/ 50339 h 1588330"/>
                  <a:gd name="connsiteX24" fmla="*/ 2512420 w 3239005"/>
                  <a:gd name="connsiteY24" fmla="*/ 50102 h 1588330"/>
                  <a:gd name="connsiteX25" fmla="*/ 2522941 w 3239005"/>
                  <a:gd name="connsiteY25" fmla="*/ 53988 h 1588330"/>
                  <a:gd name="connsiteX26" fmla="*/ 2531800 w 3239005"/>
                  <a:gd name="connsiteY26" fmla="*/ 123100 h 1588330"/>
                  <a:gd name="connsiteX27" fmla="*/ 2881587 w 3239005"/>
                  <a:gd name="connsiteY27" fmla="*/ 1095548 h 1588330"/>
                  <a:gd name="connsiteX28" fmla="*/ 2943613 w 3239005"/>
                  <a:gd name="connsiteY28" fmla="*/ 1197105 h 1588330"/>
                  <a:gd name="connsiteX29" fmla="*/ 2942034 w 3239005"/>
                  <a:gd name="connsiteY29" fmla="*/ 1194745 h 1588330"/>
                  <a:gd name="connsiteX30" fmla="*/ 2971457 w 3239005"/>
                  <a:gd name="connsiteY30" fmla="*/ 1242919 h 1588330"/>
                  <a:gd name="connsiteX31" fmla="*/ 3046513 w 3239005"/>
                  <a:gd name="connsiteY31" fmla="*/ 1350952 h 1588330"/>
                  <a:gd name="connsiteX32" fmla="*/ 3042496 w 3239005"/>
                  <a:gd name="connsiteY32" fmla="*/ 1344946 h 1588330"/>
                  <a:gd name="connsiteX33" fmla="*/ 3061720 w 3239005"/>
                  <a:gd name="connsiteY33" fmla="*/ 1372617 h 1588330"/>
                  <a:gd name="connsiteX34" fmla="*/ 3060673 w 3239005"/>
                  <a:gd name="connsiteY34" fmla="*/ 1371334 h 1588330"/>
                  <a:gd name="connsiteX35" fmla="*/ 3069909 w 3239005"/>
                  <a:gd name="connsiteY35" fmla="*/ 1384628 h 1588330"/>
                  <a:gd name="connsiteX36" fmla="*/ 3222828 w 3239005"/>
                  <a:gd name="connsiteY36" fmla="*/ 1571946 h 1588330"/>
                  <a:gd name="connsiteX37" fmla="*/ 3227556 w 3239005"/>
                  <a:gd name="connsiteY37" fmla="*/ 1575759 h 1588330"/>
                  <a:gd name="connsiteX38" fmla="*/ 3227018 w 3239005"/>
                  <a:gd name="connsiteY38" fmla="*/ 1575099 h 1588330"/>
                  <a:gd name="connsiteX39" fmla="*/ 3234052 w 3239005"/>
                  <a:gd name="connsiteY39" fmla="*/ 1580772 h 1588330"/>
                  <a:gd name="connsiteX40" fmla="*/ 3233926 w 3239005"/>
                  <a:gd name="connsiteY40" fmla="*/ 1580896 h 1588330"/>
                  <a:gd name="connsiteX41" fmla="*/ 3239005 w 3239005"/>
                  <a:gd name="connsiteY41" fmla="*/ 1584992 h 1588330"/>
                  <a:gd name="connsiteX42" fmla="*/ 3235549 w 3239005"/>
                  <a:gd name="connsiteY42" fmla="*/ 1588330 h 1588330"/>
                  <a:gd name="connsiteX43" fmla="*/ 2012563 w 3239005"/>
                  <a:gd name="connsiteY43" fmla="*/ 1126372 h 1588330"/>
                  <a:gd name="connsiteX44" fmla="*/ 781322 w 3239005"/>
                  <a:gd name="connsiteY44" fmla="*/ 1561908 h 1588330"/>
                  <a:gd name="connsiteX0" fmla="*/ 781202 w 3238885"/>
                  <a:gd name="connsiteY0" fmla="*/ 1561908 h 1588330"/>
                  <a:gd name="connsiteX1" fmla="*/ 0 w 3238885"/>
                  <a:gd name="connsiteY1" fmla="*/ 753519 h 1588330"/>
                  <a:gd name="connsiteX2" fmla="*/ 94781 w 3238885"/>
                  <a:gd name="connsiteY2" fmla="*/ 672500 h 1588330"/>
                  <a:gd name="connsiteX3" fmla="*/ 1462647 w 3238885"/>
                  <a:gd name="connsiteY3" fmla="*/ 65223 h 1588330"/>
                  <a:gd name="connsiteX4" fmla="*/ 1526464 w 3238885"/>
                  <a:gd name="connsiteY4" fmla="*/ 53857 h 1588330"/>
                  <a:gd name="connsiteX5" fmla="*/ 1526429 w 3238885"/>
                  <a:gd name="connsiteY5" fmla="*/ 54089 h 1588330"/>
                  <a:gd name="connsiteX6" fmla="*/ 1635015 w 3238885"/>
                  <a:gd name="connsiteY6" fmla="*/ 34749 h 1588330"/>
                  <a:gd name="connsiteX7" fmla="*/ 1700363 w 3238885"/>
                  <a:gd name="connsiteY7" fmla="*/ 26014 h 1588330"/>
                  <a:gd name="connsiteX8" fmla="*/ 1777281 w 3238885"/>
                  <a:gd name="connsiteY8" fmla="*/ 15998 h 1588330"/>
                  <a:gd name="connsiteX9" fmla="*/ 1853349 w 3238885"/>
                  <a:gd name="connsiteY9" fmla="*/ 9464 h 1588330"/>
                  <a:gd name="connsiteX10" fmla="*/ 1917388 w 3238885"/>
                  <a:gd name="connsiteY10" fmla="*/ 4580 h 1588330"/>
                  <a:gd name="connsiteX11" fmla="*/ 1991245 w 3238885"/>
                  <a:gd name="connsiteY11" fmla="*/ 1514 h 1588330"/>
                  <a:gd name="connsiteX12" fmla="*/ 2048884 w 3238885"/>
                  <a:gd name="connsiteY12" fmla="*/ 0 h 1588330"/>
                  <a:gd name="connsiteX13" fmla="*/ 2118268 w 3238885"/>
                  <a:gd name="connsiteY13" fmla="*/ 84 h 1588330"/>
                  <a:gd name="connsiteX14" fmla="*/ 2169351 w 3238885"/>
                  <a:gd name="connsiteY14" fmla="*/ 1231 h 1588330"/>
                  <a:gd name="connsiteX15" fmla="*/ 2232715 w 3238885"/>
                  <a:gd name="connsiteY15" fmla="*/ 4037 h 1588330"/>
                  <a:gd name="connsiteX16" fmla="*/ 2276504 w 3238885"/>
                  <a:gd name="connsiteY16" fmla="*/ 7251 h 1588330"/>
                  <a:gd name="connsiteX17" fmla="*/ 2332451 w 3238885"/>
                  <a:gd name="connsiteY17" fmla="*/ 12325 h 1588330"/>
                  <a:gd name="connsiteX18" fmla="*/ 2368317 w 3238885"/>
                  <a:gd name="connsiteY18" fmla="*/ 17085 h 1588330"/>
                  <a:gd name="connsiteX19" fmla="*/ 2415337 w 3238885"/>
                  <a:gd name="connsiteY19" fmla="*/ 23938 h 1588330"/>
                  <a:gd name="connsiteX20" fmla="*/ 2443962 w 3238885"/>
                  <a:gd name="connsiteY20" fmla="*/ 30087 h 1588330"/>
                  <a:gd name="connsiteX21" fmla="*/ 2477767 w 3238885"/>
                  <a:gd name="connsiteY21" fmla="*/ 37575 h 1588330"/>
                  <a:gd name="connsiteX22" fmla="*/ 2512330 w 3238885"/>
                  <a:gd name="connsiteY22" fmla="*/ 50339 h 1588330"/>
                  <a:gd name="connsiteX23" fmla="*/ 2512300 w 3238885"/>
                  <a:gd name="connsiteY23" fmla="*/ 50102 h 1588330"/>
                  <a:gd name="connsiteX24" fmla="*/ 2522821 w 3238885"/>
                  <a:gd name="connsiteY24" fmla="*/ 53988 h 1588330"/>
                  <a:gd name="connsiteX25" fmla="*/ 2531680 w 3238885"/>
                  <a:gd name="connsiteY25" fmla="*/ 123100 h 1588330"/>
                  <a:gd name="connsiteX26" fmla="*/ 2881467 w 3238885"/>
                  <a:gd name="connsiteY26" fmla="*/ 1095548 h 1588330"/>
                  <a:gd name="connsiteX27" fmla="*/ 2943493 w 3238885"/>
                  <a:gd name="connsiteY27" fmla="*/ 1197105 h 1588330"/>
                  <a:gd name="connsiteX28" fmla="*/ 2941914 w 3238885"/>
                  <a:gd name="connsiteY28" fmla="*/ 1194745 h 1588330"/>
                  <a:gd name="connsiteX29" fmla="*/ 2971337 w 3238885"/>
                  <a:gd name="connsiteY29" fmla="*/ 1242919 h 1588330"/>
                  <a:gd name="connsiteX30" fmla="*/ 3046393 w 3238885"/>
                  <a:gd name="connsiteY30" fmla="*/ 1350952 h 1588330"/>
                  <a:gd name="connsiteX31" fmla="*/ 3042376 w 3238885"/>
                  <a:gd name="connsiteY31" fmla="*/ 1344946 h 1588330"/>
                  <a:gd name="connsiteX32" fmla="*/ 3061600 w 3238885"/>
                  <a:gd name="connsiteY32" fmla="*/ 1372617 h 1588330"/>
                  <a:gd name="connsiteX33" fmla="*/ 3060553 w 3238885"/>
                  <a:gd name="connsiteY33" fmla="*/ 1371334 h 1588330"/>
                  <a:gd name="connsiteX34" fmla="*/ 3069789 w 3238885"/>
                  <a:gd name="connsiteY34" fmla="*/ 1384628 h 1588330"/>
                  <a:gd name="connsiteX35" fmla="*/ 3222708 w 3238885"/>
                  <a:gd name="connsiteY35" fmla="*/ 1571946 h 1588330"/>
                  <a:gd name="connsiteX36" fmla="*/ 3227436 w 3238885"/>
                  <a:gd name="connsiteY36" fmla="*/ 1575759 h 1588330"/>
                  <a:gd name="connsiteX37" fmla="*/ 3226898 w 3238885"/>
                  <a:gd name="connsiteY37" fmla="*/ 1575099 h 1588330"/>
                  <a:gd name="connsiteX38" fmla="*/ 3233932 w 3238885"/>
                  <a:gd name="connsiteY38" fmla="*/ 1580772 h 1588330"/>
                  <a:gd name="connsiteX39" fmla="*/ 3233806 w 3238885"/>
                  <a:gd name="connsiteY39" fmla="*/ 1580896 h 1588330"/>
                  <a:gd name="connsiteX40" fmla="*/ 3238885 w 3238885"/>
                  <a:gd name="connsiteY40" fmla="*/ 1584992 h 1588330"/>
                  <a:gd name="connsiteX41" fmla="*/ 3235429 w 3238885"/>
                  <a:gd name="connsiteY41" fmla="*/ 1588330 h 1588330"/>
                  <a:gd name="connsiteX42" fmla="*/ 2012443 w 3238885"/>
                  <a:gd name="connsiteY42" fmla="*/ 1126372 h 1588330"/>
                  <a:gd name="connsiteX43" fmla="*/ 781202 w 3238885"/>
                  <a:gd name="connsiteY43" fmla="*/ 1561908 h 1588330"/>
                  <a:gd name="connsiteX0" fmla="*/ 781202 w 3238885"/>
                  <a:gd name="connsiteY0" fmla="*/ 1561908 h 1588330"/>
                  <a:gd name="connsiteX1" fmla="*/ 0 w 3238885"/>
                  <a:gd name="connsiteY1" fmla="*/ 753519 h 1588330"/>
                  <a:gd name="connsiteX2" fmla="*/ 1462647 w 3238885"/>
                  <a:gd name="connsiteY2" fmla="*/ 65223 h 1588330"/>
                  <a:gd name="connsiteX3" fmla="*/ 1526464 w 3238885"/>
                  <a:gd name="connsiteY3" fmla="*/ 53857 h 1588330"/>
                  <a:gd name="connsiteX4" fmla="*/ 1526429 w 3238885"/>
                  <a:gd name="connsiteY4" fmla="*/ 54089 h 1588330"/>
                  <a:gd name="connsiteX5" fmla="*/ 1635015 w 3238885"/>
                  <a:gd name="connsiteY5" fmla="*/ 34749 h 1588330"/>
                  <a:gd name="connsiteX6" fmla="*/ 1700363 w 3238885"/>
                  <a:gd name="connsiteY6" fmla="*/ 26014 h 1588330"/>
                  <a:gd name="connsiteX7" fmla="*/ 1777281 w 3238885"/>
                  <a:gd name="connsiteY7" fmla="*/ 15998 h 1588330"/>
                  <a:gd name="connsiteX8" fmla="*/ 1853349 w 3238885"/>
                  <a:gd name="connsiteY8" fmla="*/ 9464 h 1588330"/>
                  <a:gd name="connsiteX9" fmla="*/ 1917388 w 3238885"/>
                  <a:gd name="connsiteY9" fmla="*/ 4580 h 1588330"/>
                  <a:gd name="connsiteX10" fmla="*/ 1991245 w 3238885"/>
                  <a:gd name="connsiteY10" fmla="*/ 1514 h 1588330"/>
                  <a:gd name="connsiteX11" fmla="*/ 2048884 w 3238885"/>
                  <a:gd name="connsiteY11" fmla="*/ 0 h 1588330"/>
                  <a:gd name="connsiteX12" fmla="*/ 2118268 w 3238885"/>
                  <a:gd name="connsiteY12" fmla="*/ 84 h 1588330"/>
                  <a:gd name="connsiteX13" fmla="*/ 2169351 w 3238885"/>
                  <a:gd name="connsiteY13" fmla="*/ 1231 h 1588330"/>
                  <a:gd name="connsiteX14" fmla="*/ 2232715 w 3238885"/>
                  <a:gd name="connsiteY14" fmla="*/ 4037 h 1588330"/>
                  <a:gd name="connsiteX15" fmla="*/ 2276504 w 3238885"/>
                  <a:gd name="connsiteY15" fmla="*/ 7251 h 1588330"/>
                  <a:gd name="connsiteX16" fmla="*/ 2332451 w 3238885"/>
                  <a:gd name="connsiteY16" fmla="*/ 12325 h 1588330"/>
                  <a:gd name="connsiteX17" fmla="*/ 2368317 w 3238885"/>
                  <a:gd name="connsiteY17" fmla="*/ 17085 h 1588330"/>
                  <a:gd name="connsiteX18" fmla="*/ 2415337 w 3238885"/>
                  <a:gd name="connsiteY18" fmla="*/ 23938 h 1588330"/>
                  <a:gd name="connsiteX19" fmla="*/ 2443962 w 3238885"/>
                  <a:gd name="connsiteY19" fmla="*/ 30087 h 1588330"/>
                  <a:gd name="connsiteX20" fmla="*/ 2477767 w 3238885"/>
                  <a:gd name="connsiteY20" fmla="*/ 37575 h 1588330"/>
                  <a:gd name="connsiteX21" fmla="*/ 2512330 w 3238885"/>
                  <a:gd name="connsiteY21" fmla="*/ 50339 h 1588330"/>
                  <a:gd name="connsiteX22" fmla="*/ 2512300 w 3238885"/>
                  <a:gd name="connsiteY22" fmla="*/ 50102 h 1588330"/>
                  <a:gd name="connsiteX23" fmla="*/ 2522821 w 3238885"/>
                  <a:gd name="connsiteY23" fmla="*/ 53988 h 1588330"/>
                  <a:gd name="connsiteX24" fmla="*/ 2531680 w 3238885"/>
                  <a:gd name="connsiteY24" fmla="*/ 123100 h 1588330"/>
                  <a:gd name="connsiteX25" fmla="*/ 2881467 w 3238885"/>
                  <a:gd name="connsiteY25" fmla="*/ 1095548 h 1588330"/>
                  <a:gd name="connsiteX26" fmla="*/ 2943493 w 3238885"/>
                  <a:gd name="connsiteY26" fmla="*/ 1197105 h 1588330"/>
                  <a:gd name="connsiteX27" fmla="*/ 2941914 w 3238885"/>
                  <a:gd name="connsiteY27" fmla="*/ 1194745 h 1588330"/>
                  <a:gd name="connsiteX28" fmla="*/ 2971337 w 3238885"/>
                  <a:gd name="connsiteY28" fmla="*/ 1242919 h 1588330"/>
                  <a:gd name="connsiteX29" fmla="*/ 3046393 w 3238885"/>
                  <a:gd name="connsiteY29" fmla="*/ 1350952 h 1588330"/>
                  <a:gd name="connsiteX30" fmla="*/ 3042376 w 3238885"/>
                  <a:gd name="connsiteY30" fmla="*/ 1344946 h 1588330"/>
                  <a:gd name="connsiteX31" fmla="*/ 3061600 w 3238885"/>
                  <a:gd name="connsiteY31" fmla="*/ 1372617 h 1588330"/>
                  <a:gd name="connsiteX32" fmla="*/ 3060553 w 3238885"/>
                  <a:gd name="connsiteY32" fmla="*/ 1371334 h 1588330"/>
                  <a:gd name="connsiteX33" fmla="*/ 3069789 w 3238885"/>
                  <a:gd name="connsiteY33" fmla="*/ 1384628 h 1588330"/>
                  <a:gd name="connsiteX34" fmla="*/ 3222708 w 3238885"/>
                  <a:gd name="connsiteY34" fmla="*/ 1571946 h 1588330"/>
                  <a:gd name="connsiteX35" fmla="*/ 3227436 w 3238885"/>
                  <a:gd name="connsiteY35" fmla="*/ 1575759 h 1588330"/>
                  <a:gd name="connsiteX36" fmla="*/ 3226898 w 3238885"/>
                  <a:gd name="connsiteY36" fmla="*/ 1575099 h 1588330"/>
                  <a:gd name="connsiteX37" fmla="*/ 3233932 w 3238885"/>
                  <a:gd name="connsiteY37" fmla="*/ 1580772 h 1588330"/>
                  <a:gd name="connsiteX38" fmla="*/ 3233806 w 3238885"/>
                  <a:gd name="connsiteY38" fmla="*/ 1580896 h 1588330"/>
                  <a:gd name="connsiteX39" fmla="*/ 3238885 w 3238885"/>
                  <a:gd name="connsiteY39" fmla="*/ 1584992 h 1588330"/>
                  <a:gd name="connsiteX40" fmla="*/ 3235429 w 3238885"/>
                  <a:gd name="connsiteY40" fmla="*/ 1588330 h 1588330"/>
                  <a:gd name="connsiteX41" fmla="*/ 2012443 w 3238885"/>
                  <a:gd name="connsiteY41" fmla="*/ 1126372 h 1588330"/>
                  <a:gd name="connsiteX42" fmla="*/ 781202 w 3238885"/>
                  <a:gd name="connsiteY42" fmla="*/ 1561908 h 1588330"/>
                  <a:gd name="connsiteX0" fmla="*/ 0 w 2457683"/>
                  <a:gd name="connsiteY0" fmla="*/ 1561908 h 1588330"/>
                  <a:gd name="connsiteX1" fmla="*/ 681445 w 2457683"/>
                  <a:gd name="connsiteY1" fmla="*/ 65223 h 1588330"/>
                  <a:gd name="connsiteX2" fmla="*/ 745262 w 2457683"/>
                  <a:gd name="connsiteY2" fmla="*/ 53857 h 1588330"/>
                  <a:gd name="connsiteX3" fmla="*/ 745227 w 2457683"/>
                  <a:gd name="connsiteY3" fmla="*/ 54089 h 1588330"/>
                  <a:gd name="connsiteX4" fmla="*/ 853813 w 2457683"/>
                  <a:gd name="connsiteY4" fmla="*/ 34749 h 1588330"/>
                  <a:gd name="connsiteX5" fmla="*/ 919161 w 2457683"/>
                  <a:gd name="connsiteY5" fmla="*/ 26014 h 1588330"/>
                  <a:gd name="connsiteX6" fmla="*/ 996079 w 2457683"/>
                  <a:gd name="connsiteY6" fmla="*/ 15998 h 1588330"/>
                  <a:gd name="connsiteX7" fmla="*/ 1072147 w 2457683"/>
                  <a:gd name="connsiteY7" fmla="*/ 9464 h 1588330"/>
                  <a:gd name="connsiteX8" fmla="*/ 1136186 w 2457683"/>
                  <a:gd name="connsiteY8" fmla="*/ 4580 h 1588330"/>
                  <a:gd name="connsiteX9" fmla="*/ 1210043 w 2457683"/>
                  <a:gd name="connsiteY9" fmla="*/ 1514 h 1588330"/>
                  <a:gd name="connsiteX10" fmla="*/ 1267682 w 2457683"/>
                  <a:gd name="connsiteY10" fmla="*/ 0 h 1588330"/>
                  <a:gd name="connsiteX11" fmla="*/ 1337066 w 2457683"/>
                  <a:gd name="connsiteY11" fmla="*/ 84 h 1588330"/>
                  <a:gd name="connsiteX12" fmla="*/ 1388149 w 2457683"/>
                  <a:gd name="connsiteY12" fmla="*/ 1231 h 1588330"/>
                  <a:gd name="connsiteX13" fmla="*/ 1451513 w 2457683"/>
                  <a:gd name="connsiteY13" fmla="*/ 4037 h 1588330"/>
                  <a:gd name="connsiteX14" fmla="*/ 1495302 w 2457683"/>
                  <a:gd name="connsiteY14" fmla="*/ 7251 h 1588330"/>
                  <a:gd name="connsiteX15" fmla="*/ 1551249 w 2457683"/>
                  <a:gd name="connsiteY15" fmla="*/ 12325 h 1588330"/>
                  <a:gd name="connsiteX16" fmla="*/ 1587115 w 2457683"/>
                  <a:gd name="connsiteY16" fmla="*/ 17085 h 1588330"/>
                  <a:gd name="connsiteX17" fmla="*/ 1634135 w 2457683"/>
                  <a:gd name="connsiteY17" fmla="*/ 23938 h 1588330"/>
                  <a:gd name="connsiteX18" fmla="*/ 1662760 w 2457683"/>
                  <a:gd name="connsiteY18" fmla="*/ 30087 h 1588330"/>
                  <a:gd name="connsiteX19" fmla="*/ 1696565 w 2457683"/>
                  <a:gd name="connsiteY19" fmla="*/ 37575 h 1588330"/>
                  <a:gd name="connsiteX20" fmla="*/ 1731128 w 2457683"/>
                  <a:gd name="connsiteY20" fmla="*/ 50339 h 1588330"/>
                  <a:gd name="connsiteX21" fmla="*/ 1731098 w 2457683"/>
                  <a:gd name="connsiteY21" fmla="*/ 50102 h 1588330"/>
                  <a:gd name="connsiteX22" fmla="*/ 1741619 w 2457683"/>
                  <a:gd name="connsiteY22" fmla="*/ 53988 h 1588330"/>
                  <a:gd name="connsiteX23" fmla="*/ 1750478 w 2457683"/>
                  <a:gd name="connsiteY23" fmla="*/ 123100 h 1588330"/>
                  <a:gd name="connsiteX24" fmla="*/ 2100265 w 2457683"/>
                  <a:gd name="connsiteY24" fmla="*/ 1095548 h 1588330"/>
                  <a:gd name="connsiteX25" fmla="*/ 2162291 w 2457683"/>
                  <a:gd name="connsiteY25" fmla="*/ 1197105 h 1588330"/>
                  <a:gd name="connsiteX26" fmla="*/ 2160712 w 2457683"/>
                  <a:gd name="connsiteY26" fmla="*/ 1194745 h 1588330"/>
                  <a:gd name="connsiteX27" fmla="*/ 2190135 w 2457683"/>
                  <a:gd name="connsiteY27" fmla="*/ 1242919 h 1588330"/>
                  <a:gd name="connsiteX28" fmla="*/ 2265191 w 2457683"/>
                  <a:gd name="connsiteY28" fmla="*/ 1350952 h 1588330"/>
                  <a:gd name="connsiteX29" fmla="*/ 2261174 w 2457683"/>
                  <a:gd name="connsiteY29" fmla="*/ 1344946 h 1588330"/>
                  <a:gd name="connsiteX30" fmla="*/ 2280398 w 2457683"/>
                  <a:gd name="connsiteY30" fmla="*/ 1372617 h 1588330"/>
                  <a:gd name="connsiteX31" fmla="*/ 2279351 w 2457683"/>
                  <a:gd name="connsiteY31" fmla="*/ 1371334 h 1588330"/>
                  <a:gd name="connsiteX32" fmla="*/ 2288587 w 2457683"/>
                  <a:gd name="connsiteY32" fmla="*/ 1384628 h 1588330"/>
                  <a:gd name="connsiteX33" fmla="*/ 2441506 w 2457683"/>
                  <a:gd name="connsiteY33" fmla="*/ 1571946 h 1588330"/>
                  <a:gd name="connsiteX34" fmla="*/ 2446234 w 2457683"/>
                  <a:gd name="connsiteY34" fmla="*/ 1575759 h 1588330"/>
                  <a:gd name="connsiteX35" fmla="*/ 2445696 w 2457683"/>
                  <a:gd name="connsiteY35" fmla="*/ 1575099 h 1588330"/>
                  <a:gd name="connsiteX36" fmla="*/ 2452730 w 2457683"/>
                  <a:gd name="connsiteY36" fmla="*/ 1580772 h 1588330"/>
                  <a:gd name="connsiteX37" fmla="*/ 2452604 w 2457683"/>
                  <a:gd name="connsiteY37" fmla="*/ 1580896 h 1588330"/>
                  <a:gd name="connsiteX38" fmla="*/ 2457683 w 2457683"/>
                  <a:gd name="connsiteY38" fmla="*/ 1584992 h 1588330"/>
                  <a:gd name="connsiteX39" fmla="*/ 2454227 w 2457683"/>
                  <a:gd name="connsiteY39" fmla="*/ 1588330 h 1588330"/>
                  <a:gd name="connsiteX40" fmla="*/ 1231241 w 2457683"/>
                  <a:gd name="connsiteY40" fmla="*/ 1126372 h 1588330"/>
                  <a:gd name="connsiteX41" fmla="*/ 0 w 2457683"/>
                  <a:gd name="connsiteY41" fmla="*/ 1561908 h 1588330"/>
                  <a:gd name="connsiteX0" fmla="*/ 549796 w 1776238"/>
                  <a:gd name="connsiteY0" fmla="*/ 1126372 h 1588330"/>
                  <a:gd name="connsiteX1" fmla="*/ 0 w 1776238"/>
                  <a:gd name="connsiteY1" fmla="*/ 65223 h 1588330"/>
                  <a:gd name="connsiteX2" fmla="*/ 63817 w 1776238"/>
                  <a:gd name="connsiteY2" fmla="*/ 53857 h 1588330"/>
                  <a:gd name="connsiteX3" fmla="*/ 63782 w 1776238"/>
                  <a:gd name="connsiteY3" fmla="*/ 54089 h 1588330"/>
                  <a:gd name="connsiteX4" fmla="*/ 172368 w 1776238"/>
                  <a:gd name="connsiteY4" fmla="*/ 34749 h 1588330"/>
                  <a:gd name="connsiteX5" fmla="*/ 237716 w 1776238"/>
                  <a:gd name="connsiteY5" fmla="*/ 26014 h 1588330"/>
                  <a:gd name="connsiteX6" fmla="*/ 314634 w 1776238"/>
                  <a:gd name="connsiteY6" fmla="*/ 15998 h 1588330"/>
                  <a:gd name="connsiteX7" fmla="*/ 390702 w 1776238"/>
                  <a:gd name="connsiteY7" fmla="*/ 9464 h 1588330"/>
                  <a:gd name="connsiteX8" fmla="*/ 454741 w 1776238"/>
                  <a:gd name="connsiteY8" fmla="*/ 4580 h 1588330"/>
                  <a:gd name="connsiteX9" fmla="*/ 528598 w 1776238"/>
                  <a:gd name="connsiteY9" fmla="*/ 1514 h 1588330"/>
                  <a:gd name="connsiteX10" fmla="*/ 586237 w 1776238"/>
                  <a:gd name="connsiteY10" fmla="*/ 0 h 1588330"/>
                  <a:gd name="connsiteX11" fmla="*/ 655621 w 1776238"/>
                  <a:gd name="connsiteY11" fmla="*/ 84 h 1588330"/>
                  <a:gd name="connsiteX12" fmla="*/ 706704 w 1776238"/>
                  <a:gd name="connsiteY12" fmla="*/ 1231 h 1588330"/>
                  <a:gd name="connsiteX13" fmla="*/ 770068 w 1776238"/>
                  <a:gd name="connsiteY13" fmla="*/ 4037 h 1588330"/>
                  <a:gd name="connsiteX14" fmla="*/ 813857 w 1776238"/>
                  <a:gd name="connsiteY14" fmla="*/ 7251 h 1588330"/>
                  <a:gd name="connsiteX15" fmla="*/ 869804 w 1776238"/>
                  <a:gd name="connsiteY15" fmla="*/ 12325 h 1588330"/>
                  <a:gd name="connsiteX16" fmla="*/ 905670 w 1776238"/>
                  <a:gd name="connsiteY16" fmla="*/ 17085 h 1588330"/>
                  <a:gd name="connsiteX17" fmla="*/ 952690 w 1776238"/>
                  <a:gd name="connsiteY17" fmla="*/ 23938 h 1588330"/>
                  <a:gd name="connsiteX18" fmla="*/ 981315 w 1776238"/>
                  <a:gd name="connsiteY18" fmla="*/ 30087 h 1588330"/>
                  <a:gd name="connsiteX19" fmla="*/ 1015120 w 1776238"/>
                  <a:gd name="connsiteY19" fmla="*/ 37575 h 1588330"/>
                  <a:gd name="connsiteX20" fmla="*/ 1049683 w 1776238"/>
                  <a:gd name="connsiteY20" fmla="*/ 50339 h 1588330"/>
                  <a:gd name="connsiteX21" fmla="*/ 1049653 w 1776238"/>
                  <a:gd name="connsiteY21" fmla="*/ 50102 h 1588330"/>
                  <a:gd name="connsiteX22" fmla="*/ 1060174 w 1776238"/>
                  <a:gd name="connsiteY22" fmla="*/ 53988 h 1588330"/>
                  <a:gd name="connsiteX23" fmla="*/ 1069033 w 1776238"/>
                  <a:gd name="connsiteY23" fmla="*/ 123100 h 1588330"/>
                  <a:gd name="connsiteX24" fmla="*/ 1418820 w 1776238"/>
                  <a:gd name="connsiteY24" fmla="*/ 1095548 h 1588330"/>
                  <a:gd name="connsiteX25" fmla="*/ 1480846 w 1776238"/>
                  <a:gd name="connsiteY25" fmla="*/ 1197105 h 1588330"/>
                  <a:gd name="connsiteX26" fmla="*/ 1479267 w 1776238"/>
                  <a:gd name="connsiteY26" fmla="*/ 1194745 h 1588330"/>
                  <a:gd name="connsiteX27" fmla="*/ 1508690 w 1776238"/>
                  <a:gd name="connsiteY27" fmla="*/ 1242919 h 1588330"/>
                  <a:gd name="connsiteX28" fmla="*/ 1583746 w 1776238"/>
                  <a:gd name="connsiteY28" fmla="*/ 1350952 h 1588330"/>
                  <a:gd name="connsiteX29" fmla="*/ 1579729 w 1776238"/>
                  <a:gd name="connsiteY29" fmla="*/ 1344946 h 1588330"/>
                  <a:gd name="connsiteX30" fmla="*/ 1598953 w 1776238"/>
                  <a:gd name="connsiteY30" fmla="*/ 1372617 h 1588330"/>
                  <a:gd name="connsiteX31" fmla="*/ 1597906 w 1776238"/>
                  <a:gd name="connsiteY31" fmla="*/ 1371334 h 1588330"/>
                  <a:gd name="connsiteX32" fmla="*/ 1607142 w 1776238"/>
                  <a:gd name="connsiteY32" fmla="*/ 1384628 h 1588330"/>
                  <a:gd name="connsiteX33" fmla="*/ 1760061 w 1776238"/>
                  <a:gd name="connsiteY33" fmla="*/ 1571946 h 1588330"/>
                  <a:gd name="connsiteX34" fmla="*/ 1764789 w 1776238"/>
                  <a:gd name="connsiteY34" fmla="*/ 1575759 h 1588330"/>
                  <a:gd name="connsiteX35" fmla="*/ 1764251 w 1776238"/>
                  <a:gd name="connsiteY35" fmla="*/ 1575099 h 1588330"/>
                  <a:gd name="connsiteX36" fmla="*/ 1771285 w 1776238"/>
                  <a:gd name="connsiteY36" fmla="*/ 1580772 h 1588330"/>
                  <a:gd name="connsiteX37" fmla="*/ 1771159 w 1776238"/>
                  <a:gd name="connsiteY37" fmla="*/ 1580896 h 1588330"/>
                  <a:gd name="connsiteX38" fmla="*/ 1776238 w 1776238"/>
                  <a:gd name="connsiteY38" fmla="*/ 1584992 h 1588330"/>
                  <a:gd name="connsiteX39" fmla="*/ 1772782 w 1776238"/>
                  <a:gd name="connsiteY39" fmla="*/ 1588330 h 1588330"/>
                  <a:gd name="connsiteX40" fmla="*/ 549796 w 1776238"/>
                  <a:gd name="connsiteY40" fmla="*/ 1126372 h 1588330"/>
                  <a:gd name="connsiteX0" fmla="*/ 486014 w 1712456"/>
                  <a:gd name="connsiteY0" fmla="*/ 1126372 h 1588330"/>
                  <a:gd name="connsiteX1" fmla="*/ 35 w 1712456"/>
                  <a:gd name="connsiteY1" fmla="*/ 53857 h 1588330"/>
                  <a:gd name="connsiteX2" fmla="*/ 0 w 1712456"/>
                  <a:gd name="connsiteY2" fmla="*/ 54089 h 1588330"/>
                  <a:gd name="connsiteX3" fmla="*/ 108586 w 1712456"/>
                  <a:gd name="connsiteY3" fmla="*/ 34749 h 1588330"/>
                  <a:gd name="connsiteX4" fmla="*/ 173934 w 1712456"/>
                  <a:gd name="connsiteY4" fmla="*/ 26014 h 1588330"/>
                  <a:gd name="connsiteX5" fmla="*/ 250852 w 1712456"/>
                  <a:gd name="connsiteY5" fmla="*/ 15998 h 1588330"/>
                  <a:gd name="connsiteX6" fmla="*/ 326920 w 1712456"/>
                  <a:gd name="connsiteY6" fmla="*/ 9464 h 1588330"/>
                  <a:gd name="connsiteX7" fmla="*/ 390959 w 1712456"/>
                  <a:gd name="connsiteY7" fmla="*/ 4580 h 1588330"/>
                  <a:gd name="connsiteX8" fmla="*/ 464816 w 1712456"/>
                  <a:gd name="connsiteY8" fmla="*/ 1514 h 1588330"/>
                  <a:gd name="connsiteX9" fmla="*/ 522455 w 1712456"/>
                  <a:gd name="connsiteY9" fmla="*/ 0 h 1588330"/>
                  <a:gd name="connsiteX10" fmla="*/ 591839 w 1712456"/>
                  <a:gd name="connsiteY10" fmla="*/ 84 h 1588330"/>
                  <a:gd name="connsiteX11" fmla="*/ 642922 w 1712456"/>
                  <a:gd name="connsiteY11" fmla="*/ 1231 h 1588330"/>
                  <a:gd name="connsiteX12" fmla="*/ 706286 w 1712456"/>
                  <a:gd name="connsiteY12" fmla="*/ 4037 h 1588330"/>
                  <a:gd name="connsiteX13" fmla="*/ 750075 w 1712456"/>
                  <a:gd name="connsiteY13" fmla="*/ 7251 h 1588330"/>
                  <a:gd name="connsiteX14" fmla="*/ 806022 w 1712456"/>
                  <a:gd name="connsiteY14" fmla="*/ 12325 h 1588330"/>
                  <a:gd name="connsiteX15" fmla="*/ 841888 w 1712456"/>
                  <a:gd name="connsiteY15" fmla="*/ 17085 h 1588330"/>
                  <a:gd name="connsiteX16" fmla="*/ 888908 w 1712456"/>
                  <a:gd name="connsiteY16" fmla="*/ 23938 h 1588330"/>
                  <a:gd name="connsiteX17" fmla="*/ 917533 w 1712456"/>
                  <a:gd name="connsiteY17" fmla="*/ 30087 h 1588330"/>
                  <a:gd name="connsiteX18" fmla="*/ 951338 w 1712456"/>
                  <a:gd name="connsiteY18" fmla="*/ 37575 h 1588330"/>
                  <a:gd name="connsiteX19" fmla="*/ 985901 w 1712456"/>
                  <a:gd name="connsiteY19" fmla="*/ 50339 h 1588330"/>
                  <a:gd name="connsiteX20" fmla="*/ 985871 w 1712456"/>
                  <a:gd name="connsiteY20" fmla="*/ 50102 h 1588330"/>
                  <a:gd name="connsiteX21" fmla="*/ 996392 w 1712456"/>
                  <a:gd name="connsiteY21" fmla="*/ 53988 h 1588330"/>
                  <a:gd name="connsiteX22" fmla="*/ 1005251 w 1712456"/>
                  <a:gd name="connsiteY22" fmla="*/ 123100 h 1588330"/>
                  <a:gd name="connsiteX23" fmla="*/ 1355038 w 1712456"/>
                  <a:gd name="connsiteY23" fmla="*/ 1095548 h 1588330"/>
                  <a:gd name="connsiteX24" fmla="*/ 1417064 w 1712456"/>
                  <a:gd name="connsiteY24" fmla="*/ 1197105 h 1588330"/>
                  <a:gd name="connsiteX25" fmla="*/ 1415485 w 1712456"/>
                  <a:gd name="connsiteY25" fmla="*/ 1194745 h 1588330"/>
                  <a:gd name="connsiteX26" fmla="*/ 1444908 w 1712456"/>
                  <a:gd name="connsiteY26" fmla="*/ 1242919 h 1588330"/>
                  <a:gd name="connsiteX27" fmla="*/ 1519964 w 1712456"/>
                  <a:gd name="connsiteY27" fmla="*/ 1350952 h 1588330"/>
                  <a:gd name="connsiteX28" fmla="*/ 1515947 w 1712456"/>
                  <a:gd name="connsiteY28" fmla="*/ 1344946 h 1588330"/>
                  <a:gd name="connsiteX29" fmla="*/ 1535171 w 1712456"/>
                  <a:gd name="connsiteY29" fmla="*/ 1372617 h 1588330"/>
                  <a:gd name="connsiteX30" fmla="*/ 1534124 w 1712456"/>
                  <a:gd name="connsiteY30" fmla="*/ 1371334 h 1588330"/>
                  <a:gd name="connsiteX31" fmla="*/ 1543360 w 1712456"/>
                  <a:gd name="connsiteY31" fmla="*/ 1384628 h 1588330"/>
                  <a:gd name="connsiteX32" fmla="*/ 1696279 w 1712456"/>
                  <a:gd name="connsiteY32" fmla="*/ 1571946 h 1588330"/>
                  <a:gd name="connsiteX33" fmla="*/ 1701007 w 1712456"/>
                  <a:gd name="connsiteY33" fmla="*/ 1575759 h 1588330"/>
                  <a:gd name="connsiteX34" fmla="*/ 1700469 w 1712456"/>
                  <a:gd name="connsiteY34" fmla="*/ 1575099 h 1588330"/>
                  <a:gd name="connsiteX35" fmla="*/ 1707503 w 1712456"/>
                  <a:gd name="connsiteY35" fmla="*/ 1580772 h 1588330"/>
                  <a:gd name="connsiteX36" fmla="*/ 1707377 w 1712456"/>
                  <a:gd name="connsiteY36" fmla="*/ 1580896 h 1588330"/>
                  <a:gd name="connsiteX37" fmla="*/ 1712456 w 1712456"/>
                  <a:gd name="connsiteY37" fmla="*/ 1584992 h 1588330"/>
                  <a:gd name="connsiteX38" fmla="*/ 1709000 w 1712456"/>
                  <a:gd name="connsiteY38" fmla="*/ 1588330 h 1588330"/>
                  <a:gd name="connsiteX39" fmla="*/ 486014 w 1712456"/>
                  <a:gd name="connsiteY39" fmla="*/ 1126372 h 1588330"/>
                  <a:gd name="connsiteX0" fmla="*/ 501847 w 1728289"/>
                  <a:gd name="connsiteY0" fmla="*/ 1157509 h 1619467"/>
                  <a:gd name="connsiteX1" fmla="*/ 15868 w 1728289"/>
                  <a:gd name="connsiteY1" fmla="*/ 84994 h 1619467"/>
                  <a:gd name="connsiteX2" fmla="*/ 124419 w 1728289"/>
                  <a:gd name="connsiteY2" fmla="*/ 65886 h 1619467"/>
                  <a:gd name="connsiteX3" fmla="*/ 189767 w 1728289"/>
                  <a:gd name="connsiteY3" fmla="*/ 57151 h 1619467"/>
                  <a:gd name="connsiteX4" fmla="*/ 266685 w 1728289"/>
                  <a:gd name="connsiteY4" fmla="*/ 47135 h 1619467"/>
                  <a:gd name="connsiteX5" fmla="*/ 342753 w 1728289"/>
                  <a:gd name="connsiteY5" fmla="*/ 40601 h 1619467"/>
                  <a:gd name="connsiteX6" fmla="*/ 406792 w 1728289"/>
                  <a:gd name="connsiteY6" fmla="*/ 35717 h 1619467"/>
                  <a:gd name="connsiteX7" fmla="*/ 480649 w 1728289"/>
                  <a:gd name="connsiteY7" fmla="*/ 32651 h 1619467"/>
                  <a:gd name="connsiteX8" fmla="*/ 538288 w 1728289"/>
                  <a:gd name="connsiteY8" fmla="*/ 31137 h 1619467"/>
                  <a:gd name="connsiteX9" fmla="*/ 607672 w 1728289"/>
                  <a:gd name="connsiteY9" fmla="*/ 31221 h 1619467"/>
                  <a:gd name="connsiteX10" fmla="*/ 658755 w 1728289"/>
                  <a:gd name="connsiteY10" fmla="*/ 32368 h 1619467"/>
                  <a:gd name="connsiteX11" fmla="*/ 722119 w 1728289"/>
                  <a:gd name="connsiteY11" fmla="*/ 35174 h 1619467"/>
                  <a:gd name="connsiteX12" fmla="*/ 765908 w 1728289"/>
                  <a:gd name="connsiteY12" fmla="*/ 38388 h 1619467"/>
                  <a:gd name="connsiteX13" fmla="*/ 821855 w 1728289"/>
                  <a:gd name="connsiteY13" fmla="*/ 43462 h 1619467"/>
                  <a:gd name="connsiteX14" fmla="*/ 857721 w 1728289"/>
                  <a:gd name="connsiteY14" fmla="*/ 48222 h 1619467"/>
                  <a:gd name="connsiteX15" fmla="*/ 904741 w 1728289"/>
                  <a:gd name="connsiteY15" fmla="*/ 55075 h 1619467"/>
                  <a:gd name="connsiteX16" fmla="*/ 933366 w 1728289"/>
                  <a:gd name="connsiteY16" fmla="*/ 61224 h 1619467"/>
                  <a:gd name="connsiteX17" fmla="*/ 967171 w 1728289"/>
                  <a:gd name="connsiteY17" fmla="*/ 68712 h 1619467"/>
                  <a:gd name="connsiteX18" fmla="*/ 1001734 w 1728289"/>
                  <a:gd name="connsiteY18" fmla="*/ 81476 h 1619467"/>
                  <a:gd name="connsiteX19" fmla="*/ 1001704 w 1728289"/>
                  <a:gd name="connsiteY19" fmla="*/ 81239 h 1619467"/>
                  <a:gd name="connsiteX20" fmla="*/ 1012225 w 1728289"/>
                  <a:gd name="connsiteY20" fmla="*/ 85125 h 1619467"/>
                  <a:gd name="connsiteX21" fmla="*/ 1021084 w 1728289"/>
                  <a:gd name="connsiteY21" fmla="*/ 154237 h 1619467"/>
                  <a:gd name="connsiteX22" fmla="*/ 1370871 w 1728289"/>
                  <a:gd name="connsiteY22" fmla="*/ 1126685 h 1619467"/>
                  <a:gd name="connsiteX23" fmla="*/ 1432897 w 1728289"/>
                  <a:gd name="connsiteY23" fmla="*/ 1228242 h 1619467"/>
                  <a:gd name="connsiteX24" fmla="*/ 1431318 w 1728289"/>
                  <a:gd name="connsiteY24" fmla="*/ 1225882 h 1619467"/>
                  <a:gd name="connsiteX25" fmla="*/ 1460741 w 1728289"/>
                  <a:gd name="connsiteY25" fmla="*/ 1274056 h 1619467"/>
                  <a:gd name="connsiteX26" fmla="*/ 1535797 w 1728289"/>
                  <a:gd name="connsiteY26" fmla="*/ 1382089 h 1619467"/>
                  <a:gd name="connsiteX27" fmla="*/ 1531780 w 1728289"/>
                  <a:gd name="connsiteY27" fmla="*/ 1376083 h 1619467"/>
                  <a:gd name="connsiteX28" fmla="*/ 1551004 w 1728289"/>
                  <a:gd name="connsiteY28" fmla="*/ 1403754 h 1619467"/>
                  <a:gd name="connsiteX29" fmla="*/ 1549957 w 1728289"/>
                  <a:gd name="connsiteY29" fmla="*/ 1402471 h 1619467"/>
                  <a:gd name="connsiteX30" fmla="*/ 1559193 w 1728289"/>
                  <a:gd name="connsiteY30" fmla="*/ 1415765 h 1619467"/>
                  <a:gd name="connsiteX31" fmla="*/ 1712112 w 1728289"/>
                  <a:gd name="connsiteY31" fmla="*/ 1603083 h 1619467"/>
                  <a:gd name="connsiteX32" fmla="*/ 1716840 w 1728289"/>
                  <a:gd name="connsiteY32" fmla="*/ 1606896 h 1619467"/>
                  <a:gd name="connsiteX33" fmla="*/ 1716302 w 1728289"/>
                  <a:gd name="connsiteY33" fmla="*/ 1606236 h 1619467"/>
                  <a:gd name="connsiteX34" fmla="*/ 1723336 w 1728289"/>
                  <a:gd name="connsiteY34" fmla="*/ 1611909 h 1619467"/>
                  <a:gd name="connsiteX35" fmla="*/ 1723210 w 1728289"/>
                  <a:gd name="connsiteY35" fmla="*/ 1612033 h 1619467"/>
                  <a:gd name="connsiteX36" fmla="*/ 1728289 w 1728289"/>
                  <a:gd name="connsiteY36" fmla="*/ 1616129 h 1619467"/>
                  <a:gd name="connsiteX37" fmla="*/ 1724833 w 1728289"/>
                  <a:gd name="connsiteY37" fmla="*/ 1619467 h 1619467"/>
                  <a:gd name="connsiteX38" fmla="*/ 501847 w 1728289"/>
                  <a:gd name="connsiteY38" fmla="*/ 1157509 h 1619467"/>
                  <a:gd name="connsiteX0" fmla="*/ 377428 w 1603870"/>
                  <a:gd name="connsiteY0" fmla="*/ 1126372 h 1588330"/>
                  <a:gd name="connsiteX1" fmla="*/ 0 w 1603870"/>
                  <a:gd name="connsiteY1" fmla="*/ 34749 h 1588330"/>
                  <a:gd name="connsiteX2" fmla="*/ 65348 w 1603870"/>
                  <a:gd name="connsiteY2" fmla="*/ 26014 h 1588330"/>
                  <a:gd name="connsiteX3" fmla="*/ 142266 w 1603870"/>
                  <a:gd name="connsiteY3" fmla="*/ 15998 h 1588330"/>
                  <a:gd name="connsiteX4" fmla="*/ 218334 w 1603870"/>
                  <a:gd name="connsiteY4" fmla="*/ 9464 h 1588330"/>
                  <a:gd name="connsiteX5" fmla="*/ 282373 w 1603870"/>
                  <a:gd name="connsiteY5" fmla="*/ 4580 h 1588330"/>
                  <a:gd name="connsiteX6" fmla="*/ 356230 w 1603870"/>
                  <a:gd name="connsiteY6" fmla="*/ 1514 h 1588330"/>
                  <a:gd name="connsiteX7" fmla="*/ 413869 w 1603870"/>
                  <a:gd name="connsiteY7" fmla="*/ 0 h 1588330"/>
                  <a:gd name="connsiteX8" fmla="*/ 483253 w 1603870"/>
                  <a:gd name="connsiteY8" fmla="*/ 84 h 1588330"/>
                  <a:gd name="connsiteX9" fmla="*/ 534336 w 1603870"/>
                  <a:gd name="connsiteY9" fmla="*/ 1231 h 1588330"/>
                  <a:gd name="connsiteX10" fmla="*/ 597700 w 1603870"/>
                  <a:gd name="connsiteY10" fmla="*/ 4037 h 1588330"/>
                  <a:gd name="connsiteX11" fmla="*/ 641489 w 1603870"/>
                  <a:gd name="connsiteY11" fmla="*/ 7251 h 1588330"/>
                  <a:gd name="connsiteX12" fmla="*/ 697436 w 1603870"/>
                  <a:gd name="connsiteY12" fmla="*/ 12325 h 1588330"/>
                  <a:gd name="connsiteX13" fmla="*/ 733302 w 1603870"/>
                  <a:gd name="connsiteY13" fmla="*/ 17085 h 1588330"/>
                  <a:gd name="connsiteX14" fmla="*/ 780322 w 1603870"/>
                  <a:gd name="connsiteY14" fmla="*/ 23938 h 1588330"/>
                  <a:gd name="connsiteX15" fmla="*/ 808947 w 1603870"/>
                  <a:gd name="connsiteY15" fmla="*/ 30087 h 1588330"/>
                  <a:gd name="connsiteX16" fmla="*/ 842752 w 1603870"/>
                  <a:gd name="connsiteY16" fmla="*/ 37575 h 1588330"/>
                  <a:gd name="connsiteX17" fmla="*/ 877315 w 1603870"/>
                  <a:gd name="connsiteY17" fmla="*/ 50339 h 1588330"/>
                  <a:gd name="connsiteX18" fmla="*/ 877285 w 1603870"/>
                  <a:gd name="connsiteY18" fmla="*/ 50102 h 1588330"/>
                  <a:gd name="connsiteX19" fmla="*/ 887806 w 1603870"/>
                  <a:gd name="connsiteY19" fmla="*/ 53988 h 1588330"/>
                  <a:gd name="connsiteX20" fmla="*/ 896665 w 1603870"/>
                  <a:gd name="connsiteY20" fmla="*/ 123100 h 1588330"/>
                  <a:gd name="connsiteX21" fmla="*/ 1246452 w 1603870"/>
                  <a:gd name="connsiteY21" fmla="*/ 1095548 h 1588330"/>
                  <a:gd name="connsiteX22" fmla="*/ 1308478 w 1603870"/>
                  <a:gd name="connsiteY22" fmla="*/ 1197105 h 1588330"/>
                  <a:gd name="connsiteX23" fmla="*/ 1306899 w 1603870"/>
                  <a:gd name="connsiteY23" fmla="*/ 1194745 h 1588330"/>
                  <a:gd name="connsiteX24" fmla="*/ 1336322 w 1603870"/>
                  <a:gd name="connsiteY24" fmla="*/ 1242919 h 1588330"/>
                  <a:gd name="connsiteX25" fmla="*/ 1411378 w 1603870"/>
                  <a:gd name="connsiteY25" fmla="*/ 1350952 h 1588330"/>
                  <a:gd name="connsiteX26" fmla="*/ 1407361 w 1603870"/>
                  <a:gd name="connsiteY26" fmla="*/ 1344946 h 1588330"/>
                  <a:gd name="connsiteX27" fmla="*/ 1426585 w 1603870"/>
                  <a:gd name="connsiteY27" fmla="*/ 1372617 h 1588330"/>
                  <a:gd name="connsiteX28" fmla="*/ 1425538 w 1603870"/>
                  <a:gd name="connsiteY28" fmla="*/ 1371334 h 1588330"/>
                  <a:gd name="connsiteX29" fmla="*/ 1434774 w 1603870"/>
                  <a:gd name="connsiteY29" fmla="*/ 1384628 h 1588330"/>
                  <a:gd name="connsiteX30" fmla="*/ 1587693 w 1603870"/>
                  <a:gd name="connsiteY30" fmla="*/ 1571946 h 1588330"/>
                  <a:gd name="connsiteX31" fmla="*/ 1592421 w 1603870"/>
                  <a:gd name="connsiteY31" fmla="*/ 1575759 h 1588330"/>
                  <a:gd name="connsiteX32" fmla="*/ 1591883 w 1603870"/>
                  <a:gd name="connsiteY32" fmla="*/ 1575099 h 1588330"/>
                  <a:gd name="connsiteX33" fmla="*/ 1598917 w 1603870"/>
                  <a:gd name="connsiteY33" fmla="*/ 1580772 h 1588330"/>
                  <a:gd name="connsiteX34" fmla="*/ 1598791 w 1603870"/>
                  <a:gd name="connsiteY34" fmla="*/ 1580896 h 1588330"/>
                  <a:gd name="connsiteX35" fmla="*/ 1603870 w 1603870"/>
                  <a:gd name="connsiteY35" fmla="*/ 1584992 h 1588330"/>
                  <a:gd name="connsiteX36" fmla="*/ 1600414 w 1603870"/>
                  <a:gd name="connsiteY36" fmla="*/ 1588330 h 1588330"/>
                  <a:gd name="connsiteX37" fmla="*/ 377428 w 1603870"/>
                  <a:gd name="connsiteY37" fmla="*/ 1126372 h 1588330"/>
                  <a:gd name="connsiteX0" fmla="*/ 312080 w 1538522"/>
                  <a:gd name="connsiteY0" fmla="*/ 1126372 h 1588330"/>
                  <a:gd name="connsiteX1" fmla="*/ 0 w 1538522"/>
                  <a:gd name="connsiteY1" fmla="*/ 26014 h 1588330"/>
                  <a:gd name="connsiteX2" fmla="*/ 76918 w 1538522"/>
                  <a:gd name="connsiteY2" fmla="*/ 15998 h 1588330"/>
                  <a:gd name="connsiteX3" fmla="*/ 152986 w 1538522"/>
                  <a:gd name="connsiteY3" fmla="*/ 9464 h 1588330"/>
                  <a:gd name="connsiteX4" fmla="*/ 217025 w 1538522"/>
                  <a:gd name="connsiteY4" fmla="*/ 4580 h 1588330"/>
                  <a:gd name="connsiteX5" fmla="*/ 290882 w 1538522"/>
                  <a:gd name="connsiteY5" fmla="*/ 1514 h 1588330"/>
                  <a:gd name="connsiteX6" fmla="*/ 348521 w 1538522"/>
                  <a:gd name="connsiteY6" fmla="*/ 0 h 1588330"/>
                  <a:gd name="connsiteX7" fmla="*/ 417905 w 1538522"/>
                  <a:gd name="connsiteY7" fmla="*/ 84 h 1588330"/>
                  <a:gd name="connsiteX8" fmla="*/ 468988 w 1538522"/>
                  <a:gd name="connsiteY8" fmla="*/ 1231 h 1588330"/>
                  <a:gd name="connsiteX9" fmla="*/ 532352 w 1538522"/>
                  <a:gd name="connsiteY9" fmla="*/ 4037 h 1588330"/>
                  <a:gd name="connsiteX10" fmla="*/ 576141 w 1538522"/>
                  <a:gd name="connsiteY10" fmla="*/ 7251 h 1588330"/>
                  <a:gd name="connsiteX11" fmla="*/ 632088 w 1538522"/>
                  <a:gd name="connsiteY11" fmla="*/ 12325 h 1588330"/>
                  <a:gd name="connsiteX12" fmla="*/ 667954 w 1538522"/>
                  <a:gd name="connsiteY12" fmla="*/ 17085 h 1588330"/>
                  <a:gd name="connsiteX13" fmla="*/ 714974 w 1538522"/>
                  <a:gd name="connsiteY13" fmla="*/ 23938 h 1588330"/>
                  <a:gd name="connsiteX14" fmla="*/ 743599 w 1538522"/>
                  <a:gd name="connsiteY14" fmla="*/ 30087 h 1588330"/>
                  <a:gd name="connsiteX15" fmla="*/ 777404 w 1538522"/>
                  <a:gd name="connsiteY15" fmla="*/ 37575 h 1588330"/>
                  <a:gd name="connsiteX16" fmla="*/ 811967 w 1538522"/>
                  <a:gd name="connsiteY16" fmla="*/ 50339 h 1588330"/>
                  <a:gd name="connsiteX17" fmla="*/ 811937 w 1538522"/>
                  <a:gd name="connsiteY17" fmla="*/ 50102 h 1588330"/>
                  <a:gd name="connsiteX18" fmla="*/ 822458 w 1538522"/>
                  <a:gd name="connsiteY18" fmla="*/ 53988 h 1588330"/>
                  <a:gd name="connsiteX19" fmla="*/ 831317 w 1538522"/>
                  <a:gd name="connsiteY19" fmla="*/ 123100 h 1588330"/>
                  <a:gd name="connsiteX20" fmla="*/ 1181104 w 1538522"/>
                  <a:gd name="connsiteY20" fmla="*/ 1095548 h 1588330"/>
                  <a:gd name="connsiteX21" fmla="*/ 1243130 w 1538522"/>
                  <a:gd name="connsiteY21" fmla="*/ 1197105 h 1588330"/>
                  <a:gd name="connsiteX22" fmla="*/ 1241551 w 1538522"/>
                  <a:gd name="connsiteY22" fmla="*/ 1194745 h 1588330"/>
                  <a:gd name="connsiteX23" fmla="*/ 1270974 w 1538522"/>
                  <a:gd name="connsiteY23" fmla="*/ 1242919 h 1588330"/>
                  <a:gd name="connsiteX24" fmla="*/ 1346030 w 1538522"/>
                  <a:gd name="connsiteY24" fmla="*/ 1350952 h 1588330"/>
                  <a:gd name="connsiteX25" fmla="*/ 1342013 w 1538522"/>
                  <a:gd name="connsiteY25" fmla="*/ 1344946 h 1588330"/>
                  <a:gd name="connsiteX26" fmla="*/ 1361237 w 1538522"/>
                  <a:gd name="connsiteY26" fmla="*/ 1372617 h 1588330"/>
                  <a:gd name="connsiteX27" fmla="*/ 1360190 w 1538522"/>
                  <a:gd name="connsiteY27" fmla="*/ 1371334 h 1588330"/>
                  <a:gd name="connsiteX28" fmla="*/ 1369426 w 1538522"/>
                  <a:gd name="connsiteY28" fmla="*/ 1384628 h 1588330"/>
                  <a:gd name="connsiteX29" fmla="*/ 1522345 w 1538522"/>
                  <a:gd name="connsiteY29" fmla="*/ 1571946 h 1588330"/>
                  <a:gd name="connsiteX30" fmla="*/ 1527073 w 1538522"/>
                  <a:gd name="connsiteY30" fmla="*/ 1575759 h 1588330"/>
                  <a:gd name="connsiteX31" fmla="*/ 1526535 w 1538522"/>
                  <a:gd name="connsiteY31" fmla="*/ 1575099 h 1588330"/>
                  <a:gd name="connsiteX32" fmla="*/ 1533569 w 1538522"/>
                  <a:gd name="connsiteY32" fmla="*/ 1580772 h 1588330"/>
                  <a:gd name="connsiteX33" fmla="*/ 1533443 w 1538522"/>
                  <a:gd name="connsiteY33" fmla="*/ 1580896 h 1588330"/>
                  <a:gd name="connsiteX34" fmla="*/ 1538522 w 1538522"/>
                  <a:gd name="connsiteY34" fmla="*/ 1584992 h 1588330"/>
                  <a:gd name="connsiteX35" fmla="*/ 1535066 w 1538522"/>
                  <a:gd name="connsiteY35" fmla="*/ 1588330 h 1588330"/>
                  <a:gd name="connsiteX36" fmla="*/ 312080 w 1538522"/>
                  <a:gd name="connsiteY36" fmla="*/ 1126372 h 1588330"/>
                  <a:gd name="connsiteX0" fmla="*/ 235162 w 1461604"/>
                  <a:gd name="connsiteY0" fmla="*/ 1126372 h 1588330"/>
                  <a:gd name="connsiteX1" fmla="*/ 0 w 1461604"/>
                  <a:gd name="connsiteY1" fmla="*/ 15998 h 1588330"/>
                  <a:gd name="connsiteX2" fmla="*/ 76068 w 1461604"/>
                  <a:gd name="connsiteY2" fmla="*/ 9464 h 1588330"/>
                  <a:gd name="connsiteX3" fmla="*/ 140107 w 1461604"/>
                  <a:gd name="connsiteY3" fmla="*/ 4580 h 1588330"/>
                  <a:gd name="connsiteX4" fmla="*/ 213964 w 1461604"/>
                  <a:gd name="connsiteY4" fmla="*/ 1514 h 1588330"/>
                  <a:gd name="connsiteX5" fmla="*/ 271603 w 1461604"/>
                  <a:gd name="connsiteY5" fmla="*/ 0 h 1588330"/>
                  <a:gd name="connsiteX6" fmla="*/ 340987 w 1461604"/>
                  <a:gd name="connsiteY6" fmla="*/ 84 h 1588330"/>
                  <a:gd name="connsiteX7" fmla="*/ 392070 w 1461604"/>
                  <a:gd name="connsiteY7" fmla="*/ 1231 h 1588330"/>
                  <a:gd name="connsiteX8" fmla="*/ 455434 w 1461604"/>
                  <a:gd name="connsiteY8" fmla="*/ 4037 h 1588330"/>
                  <a:gd name="connsiteX9" fmla="*/ 499223 w 1461604"/>
                  <a:gd name="connsiteY9" fmla="*/ 7251 h 1588330"/>
                  <a:gd name="connsiteX10" fmla="*/ 555170 w 1461604"/>
                  <a:gd name="connsiteY10" fmla="*/ 12325 h 1588330"/>
                  <a:gd name="connsiteX11" fmla="*/ 591036 w 1461604"/>
                  <a:gd name="connsiteY11" fmla="*/ 17085 h 1588330"/>
                  <a:gd name="connsiteX12" fmla="*/ 638056 w 1461604"/>
                  <a:gd name="connsiteY12" fmla="*/ 23938 h 1588330"/>
                  <a:gd name="connsiteX13" fmla="*/ 666681 w 1461604"/>
                  <a:gd name="connsiteY13" fmla="*/ 30087 h 1588330"/>
                  <a:gd name="connsiteX14" fmla="*/ 700486 w 1461604"/>
                  <a:gd name="connsiteY14" fmla="*/ 37575 h 1588330"/>
                  <a:gd name="connsiteX15" fmla="*/ 735049 w 1461604"/>
                  <a:gd name="connsiteY15" fmla="*/ 50339 h 1588330"/>
                  <a:gd name="connsiteX16" fmla="*/ 735019 w 1461604"/>
                  <a:gd name="connsiteY16" fmla="*/ 50102 h 1588330"/>
                  <a:gd name="connsiteX17" fmla="*/ 745540 w 1461604"/>
                  <a:gd name="connsiteY17" fmla="*/ 53988 h 1588330"/>
                  <a:gd name="connsiteX18" fmla="*/ 754399 w 1461604"/>
                  <a:gd name="connsiteY18" fmla="*/ 123100 h 1588330"/>
                  <a:gd name="connsiteX19" fmla="*/ 1104186 w 1461604"/>
                  <a:gd name="connsiteY19" fmla="*/ 1095548 h 1588330"/>
                  <a:gd name="connsiteX20" fmla="*/ 1166212 w 1461604"/>
                  <a:gd name="connsiteY20" fmla="*/ 1197105 h 1588330"/>
                  <a:gd name="connsiteX21" fmla="*/ 1164633 w 1461604"/>
                  <a:gd name="connsiteY21" fmla="*/ 1194745 h 1588330"/>
                  <a:gd name="connsiteX22" fmla="*/ 1194056 w 1461604"/>
                  <a:gd name="connsiteY22" fmla="*/ 1242919 h 1588330"/>
                  <a:gd name="connsiteX23" fmla="*/ 1269112 w 1461604"/>
                  <a:gd name="connsiteY23" fmla="*/ 1350952 h 1588330"/>
                  <a:gd name="connsiteX24" fmla="*/ 1265095 w 1461604"/>
                  <a:gd name="connsiteY24" fmla="*/ 1344946 h 1588330"/>
                  <a:gd name="connsiteX25" fmla="*/ 1284319 w 1461604"/>
                  <a:gd name="connsiteY25" fmla="*/ 1372617 h 1588330"/>
                  <a:gd name="connsiteX26" fmla="*/ 1283272 w 1461604"/>
                  <a:gd name="connsiteY26" fmla="*/ 1371334 h 1588330"/>
                  <a:gd name="connsiteX27" fmla="*/ 1292508 w 1461604"/>
                  <a:gd name="connsiteY27" fmla="*/ 1384628 h 1588330"/>
                  <a:gd name="connsiteX28" fmla="*/ 1445427 w 1461604"/>
                  <a:gd name="connsiteY28" fmla="*/ 1571946 h 1588330"/>
                  <a:gd name="connsiteX29" fmla="*/ 1450155 w 1461604"/>
                  <a:gd name="connsiteY29" fmla="*/ 1575759 h 1588330"/>
                  <a:gd name="connsiteX30" fmla="*/ 1449617 w 1461604"/>
                  <a:gd name="connsiteY30" fmla="*/ 1575099 h 1588330"/>
                  <a:gd name="connsiteX31" fmla="*/ 1456651 w 1461604"/>
                  <a:gd name="connsiteY31" fmla="*/ 1580772 h 1588330"/>
                  <a:gd name="connsiteX32" fmla="*/ 1456525 w 1461604"/>
                  <a:gd name="connsiteY32" fmla="*/ 1580896 h 1588330"/>
                  <a:gd name="connsiteX33" fmla="*/ 1461604 w 1461604"/>
                  <a:gd name="connsiteY33" fmla="*/ 1584992 h 1588330"/>
                  <a:gd name="connsiteX34" fmla="*/ 1458148 w 1461604"/>
                  <a:gd name="connsiteY34" fmla="*/ 1588330 h 1588330"/>
                  <a:gd name="connsiteX35" fmla="*/ 235162 w 1461604"/>
                  <a:gd name="connsiteY35" fmla="*/ 1126372 h 1588330"/>
                  <a:gd name="connsiteX0" fmla="*/ 162596 w 1389038"/>
                  <a:gd name="connsiteY0" fmla="*/ 1126372 h 1588330"/>
                  <a:gd name="connsiteX1" fmla="*/ 3502 w 1389038"/>
                  <a:gd name="connsiteY1" fmla="*/ 9464 h 1588330"/>
                  <a:gd name="connsiteX2" fmla="*/ 67541 w 1389038"/>
                  <a:gd name="connsiteY2" fmla="*/ 4580 h 1588330"/>
                  <a:gd name="connsiteX3" fmla="*/ 141398 w 1389038"/>
                  <a:gd name="connsiteY3" fmla="*/ 1514 h 1588330"/>
                  <a:gd name="connsiteX4" fmla="*/ 199037 w 1389038"/>
                  <a:gd name="connsiteY4" fmla="*/ 0 h 1588330"/>
                  <a:gd name="connsiteX5" fmla="*/ 268421 w 1389038"/>
                  <a:gd name="connsiteY5" fmla="*/ 84 h 1588330"/>
                  <a:gd name="connsiteX6" fmla="*/ 319504 w 1389038"/>
                  <a:gd name="connsiteY6" fmla="*/ 1231 h 1588330"/>
                  <a:gd name="connsiteX7" fmla="*/ 382868 w 1389038"/>
                  <a:gd name="connsiteY7" fmla="*/ 4037 h 1588330"/>
                  <a:gd name="connsiteX8" fmla="*/ 426657 w 1389038"/>
                  <a:gd name="connsiteY8" fmla="*/ 7251 h 1588330"/>
                  <a:gd name="connsiteX9" fmla="*/ 482604 w 1389038"/>
                  <a:gd name="connsiteY9" fmla="*/ 12325 h 1588330"/>
                  <a:gd name="connsiteX10" fmla="*/ 518470 w 1389038"/>
                  <a:gd name="connsiteY10" fmla="*/ 17085 h 1588330"/>
                  <a:gd name="connsiteX11" fmla="*/ 565490 w 1389038"/>
                  <a:gd name="connsiteY11" fmla="*/ 23938 h 1588330"/>
                  <a:gd name="connsiteX12" fmla="*/ 594115 w 1389038"/>
                  <a:gd name="connsiteY12" fmla="*/ 30087 h 1588330"/>
                  <a:gd name="connsiteX13" fmla="*/ 627920 w 1389038"/>
                  <a:gd name="connsiteY13" fmla="*/ 37575 h 1588330"/>
                  <a:gd name="connsiteX14" fmla="*/ 662483 w 1389038"/>
                  <a:gd name="connsiteY14" fmla="*/ 50339 h 1588330"/>
                  <a:gd name="connsiteX15" fmla="*/ 662453 w 1389038"/>
                  <a:gd name="connsiteY15" fmla="*/ 50102 h 1588330"/>
                  <a:gd name="connsiteX16" fmla="*/ 672974 w 1389038"/>
                  <a:gd name="connsiteY16" fmla="*/ 53988 h 1588330"/>
                  <a:gd name="connsiteX17" fmla="*/ 681833 w 1389038"/>
                  <a:gd name="connsiteY17" fmla="*/ 123100 h 1588330"/>
                  <a:gd name="connsiteX18" fmla="*/ 1031620 w 1389038"/>
                  <a:gd name="connsiteY18" fmla="*/ 1095548 h 1588330"/>
                  <a:gd name="connsiteX19" fmla="*/ 1093646 w 1389038"/>
                  <a:gd name="connsiteY19" fmla="*/ 1197105 h 1588330"/>
                  <a:gd name="connsiteX20" fmla="*/ 1092067 w 1389038"/>
                  <a:gd name="connsiteY20" fmla="*/ 1194745 h 1588330"/>
                  <a:gd name="connsiteX21" fmla="*/ 1121490 w 1389038"/>
                  <a:gd name="connsiteY21" fmla="*/ 1242919 h 1588330"/>
                  <a:gd name="connsiteX22" fmla="*/ 1196546 w 1389038"/>
                  <a:gd name="connsiteY22" fmla="*/ 1350952 h 1588330"/>
                  <a:gd name="connsiteX23" fmla="*/ 1192529 w 1389038"/>
                  <a:gd name="connsiteY23" fmla="*/ 1344946 h 1588330"/>
                  <a:gd name="connsiteX24" fmla="*/ 1211753 w 1389038"/>
                  <a:gd name="connsiteY24" fmla="*/ 1372617 h 1588330"/>
                  <a:gd name="connsiteX25" fmla="*/ 1210706 w 1389038"/>
                  <a:gd name="connsiteY25" fmla="*/ 1371334 h 1588330"/>
                  <a:gd name="connsiteX26" fmla="*/ 1219942 w 1389038"/>
                  <a:gd name="connsiteY26" fmla="*/ 1384628 h 1588330"/>
                  <a:gd name="connsiteX27" fmla="*/ 1372861 w 1389038"/>
                  <a:gd name="connsiteY27" fmla="*/ 1571946 h 1588330"/>
                  <a:gd name="connsiteX28" fmla="*/ 1377589 w 1389038"/>
                  <a:gd name="connsiteY28" fmla="*/ 1575759 h 1588330"/>
                  <a:gd name="connsiteX29" fmla="*/ 1377051 w 1389038"/>
                  <a:gd name="connsiteY29" fmla="*/ 1575099 h 1588330"/>
                  <a:gd name="connsiteX30" fmla="*/ 1384085 w 1389038"/>
                  <a:gd name="connsiteY30" fmla="*/ 1580772 h 1588330"/>
                  <a:gd name="connsiteX31" fmla="*/ 1383959 w 1389038"/>
                  <a:gd name="connsiteY31" fmla="*/ 1580896 h 1588330"/>
                  <a:gd name="connsiteX32" fmla="*/ 1389038 w 1389038"/>
                  <a:gd name="connsiteY32" fmla="*/ 1584992 h 1588330"/>
                  <a:gd name="connsiteX33" fmla="*/ 1385582 w 1389038"/>
                  <a:gd name="connsiteY33" fmla="*/ 1588330 h 1588330"/>
                  <a:gd name="connsiteX34" fmla="*/ 162596 w 1389038"/>
                  <a:gd name="connsiteY34" fmla="*/ 1126372 h 1588330"/>
                  <a:gd name="connsiteX0" fmla="*/ 159094 w 1385536"/>
                  <a:gd name="connsiteY0" fmla="*/ 1126372 h 1588330"/>
                  <a:gd name="connsiteX1" fmla="*/ 0 w 1385536"/>
                  <a:gd name="connsiteY1" fmla="*/ 9464 h 1588330"/>
                  <a:gd name="connsiteX2" fmla="*/ 64039 w 1385536"/>
                  <a:gd name="connsiteY2" fmla="*/ 4580 h 1588330"/>
                  <a:gd name="connsiteX3" fmla="*/ 137896 w 1385536"/>
                  <a:gd name="connsiteY3" fmla="*/ 1514 h 1588330"/>
                  <a:gd name="connsiteX4" fmla="*/ 195535 w 1385536"/>
                  <a:gd name="connsiteY4" fmla="*/ 0 h 1588330"/>
                  <a:gd name="connsiteX5" fmla="*/ 264919 w 1385536"/>
                  <a:gd name="connsiteY5" fmla="*/ 84 h 1588330"/>
                  <a:gd name="connsiteX6" fmla="*/ 316002 w 1385536"/>
                  <a:gd name="connsiteY6" fmla="*/ 1231 h 1588330"/>
                  <a:gd name="connsiteX7" fmla="*/ 379366 w 1385536"/>
                  <a:gd name="connsiteY7" fmla="*/ 4037 h 1588330"/>
                  <a:gd name="connsiteX8" fmla="*/ 423155 w 1385536"/>
                  <a:gd name="connsiteY8" fmla="*/ 7251 h 1588330"/>
                  <a:gd name="connsiteX9" fmla="*/ 479102 w 1385536"/>
                  <a:gd name="connsiteY9" fmla="*/ 12325 h 1588330"/>
                  <a:gd name="connsiteX10" fmla="*/ 514968 w 1385536"/>
                  <a:gd name="connsiteY10" fmla="*/ 17085 h 1588330"/>
                  <a:gd name="connsiteX11" fmla="*/ 561988 w 1385536"/>
                  <a:gd name="connsiteY11" fmla="*/ 23938 h 1588330"/>
                  <a:gd name="connsiteX12" fmla="*/ 590613 w 1385536"/>
                  <a:gd name="connsiteY12" fmla="*/ 30087 h 1588330"/>
                  <a:gd name="connsiteX13" fmla="*/ 624418 w 1385536"/>
                  <a:gd name="connsiteY13" fmla="*/ 37575 h 1588330"/>
                  <a:gd name="connsiteX14" fmla="*/ 658981 w 1385536"/>
                  <a:gd name="connsiteY14" fmla="*/ 50339 h 1588330"/>
                  <a:gd name="connsiteX15" fmla="*/ 658951 w 1385536"/>
                  <a:gd name="connsiteY15" fmla="*/ 50102 h 1588330"/>
                  <a:gd name="connsiteX16" fmla="*/ 669472 w 1385536"/>
                  <a:gd name="connsiteY16" fmla="*/ 53988 h 1588330"/>
                  <a:gd name="connsiteX17" fmla="*/ 678331 w 1385536"/>
                  <a:gd name="connsiteY17" fmla="*/ 123100 h 1588330"/>
                  <a:gd name="connsiteX18" fmla="*/ 1028118 w 1385536"/>
                  <a:gd name="connsiteY18" fmla="*/ 1095548 h 1588330"/>
                  <a:gd name="connsiteX19" fmla="*/ 1090144 w 1385536"/>
                  <a:gd name="connsiteY19" fmla="*/ 1197105 h 1588330"/>
                  <a:gd name="connsiteX20" fmla="*/ 1088565 w 1385536"/>
                  <a:gd name="connsiteY20" fmla="*/ 1194745 h 1588330"/>
                  <a:gd name="connsiteX21" fmla="*/ 1117988 w 1385536"/>
                  <a:gd name="connsiteY21" fmla="*/ 1242919 h 1588330"/>
                  <a:gd name="connsiteX22" fmla="*/ 1193044 w 1385536"/>
                  <a:gd name="connsiteY22" fmla="*/ 1350952 h 1588330"/>
                  <a:gd name="connsiteX23" fmla="*/ 1189027 w 1385536"/>
                  <a:gd name="connsiteY23" fmla="*/ 1344946 h 1588330"/>
                  <a:gd name="connsiteX24" fmla="*/ 1208251 w 1385536"/>
                  <a:gd name="connsiteY24" fmla="*/ 1372617 h 1588330"/>
                  <a:gd name="connsiteX25" fmla="*/ 1207204 w 1385536"/>
                  <a:gd name="connsiteY25" fmla="*/ 1371334 h 1588330"/>
                  <a:gd name="connsiteX26" fmla="*/ 1216440 w 1385536"/>
                  <a:gd name="connsiteY26" fmla="*/ 1384628 h 1588330"/>
                  <a:gd name="connsiteX27" fmla="*/ 1369359 w 1385536"/>
                  <a:gd name="connsiteY27" fmla="*/ 1571946 h 1588330"/>
                  <a:gd name="connsiteX28" fmla="*/ 1374087 w 1385536"/>
                  <a:gd name="connsiteY28" fmla="*/ 1575759 h 1588330"/>
                  <a:gd name="connsiteX29" fmla="*/ 1373549 w 1385536"/>
                  <a:gd name="connsiteY29" fmla="*/ 1575099 h 1588330"/>
                  <a:gd name="connsiteX30" fmla="*/ 1380583 w 1385536"/>
                  <a:gd name="connsiteY30" fmla="*/ 1580772 h 1588330"/>
                  <a:gd name="connsiteX31" fmla="*/ 1380457 w 1385536"/>
                  <a:gd name="connsiteY31" fmla="*/ 1580896 h 1588330"/>
                  <a:gd name="connsiteX32" fmla="*/ 1385536 w 1385536"/>
                  <a:gd name="connsiteY32" fmla="*/ 1584992 h 1588330"/>
                  <a:gd name="connsiteX33" fmla="*/ 1382080 w 1385536"/>
                  <a:gd name="connsiteY33" fmla="*/ 1588330 h 1588330"/>
                  <a:gd name="connsiteX34" fmla="*/ 159094 w 1385536"/>
                  <a:gd name="connsiteY34" fmla="*/ 1126372 h 1588330"/>
                  <a:gd name="connsiteX0" fmla="*/ 129032 w 1355474"/>
                  <a:gd name="connsiteY0" fmla="*/ 1126372 h 1588330"/>
                  <a:gd name="connsiteX1" fmla="*/ 33977 w 1355474"/>
                  <a:gd name="connsiteY1" fmla="*/ 4580 h 1588330"/>
                  <a:gd name="connsiteX2" fmla="*/ 107834 w 1355474"/>
                  <a:gd name="connsiteY2" fmla="*/ 1514 h 1588330"/>
                  <a:gd name="connsiteX3" fmla="*/ 165473 w 1355474"/>
                  <a:gd name="connsiteY3" fmla="*/ 0 h 1588330"/>
                  <a:gd name="connsiteX4" fmla="*/ 234857 w 1355474"/>
                  <a:gd name="connsiteY4" fmla="*/ 84 h 1588330"/>
                  <a:gd name="connsiteX5" fmla="*/ 285940 w 1355474"/>
                  <a:gd name="connsiteY5" fmla="*/ 1231 h 1588330"/>
                  <a:gd name="connsiteX6" fmla="*/ 349304 w 1355474"/>
                  <a:gd name="connsiteY6" fmla="*/ 4037 h 1588330"/>
                  <a:gd name="connsiteX7" fmla="*/ 393093 w 1355474"/>
                  <a:gd name="connsiteY7" fmla="*/ 7251 h 1588330"/>
                  <a:gd name="connsiteX8" fmla="*/ 449040 w 1355474"/>
                  <a:gd name="connsiteY8" fmla="*/ 12325 h 1588330"/>
                  <a:gd name="connsiteX9" fmla="*/ 484906 w 1355474"/>
                  <a:gd name="connsiteY9" fmla="*/ 17085 h 1588330"/>
                  <a:gd name="connsiteX10" fmla="*/ 531926 w 1355474"/>
                  <a:gd name="connsiteY10" fmla="*/ 23938 h 1588330"/>
                  <a:gd name="connsiteX11" fmla="*/ 560551 w 1355474"/>
                  <a:gd name="connsiteY11" fmla="*/ 30087 h 1588330"/>
                  <a:gd name="connsiteX12" fmla="*/ 594356 w 1355474"/>
                  <a:gd name="connsiteY12" fmla="*/ 37575 h 1588330"/>
                  <a:gd name="connsiteX13" fmla="*/ 628919 w 1355474"/>
                  <a:gd name="connsiteY13" fmla="*/ 50339 h 1588330"/>
                  <a:gd name="connsiteX14" fmla="*/ 628889 w 1355474"/>
                  <a:gd name="connsiteY14" fmla="*/ 50102 h 1588330"/>
                  <a:gd name="connsiteX15" fmla="*/ 639410 w 1355474"/>
                  <a:gd name="connsiteY15" fmla="*/ 53988 h 1588330"/>
                  <a:gd name="connsiteX16" fmla="*/ 648269 w 1355474"/>
                  <a:gd name="connsiteY16" fmla="*/ 123100 h 1588330"/>
                  <a:gd name="connsiteX17" fmla="*/ 998056 w 1355474"/>
                  <a:gd name="connsiteY17" fmla="*/ 1095548 h 1588330"/>
                  <a:gd name="connsiteX18" fmla="*/ 1060082 w 1355474"/>
                  <a:gd name="connsiteY18" fmla="*/ 1197105 h 1588330"/>
                  <a:gd name="connsiteX19" fmla="*/ 1058503 w 1355474"/>
                  <a:gd name="connsiteY19" fmla="*/ 1194745 h 1588330"/>
                  <a:gd name="connsiteX20" fmla="*/ 1087926 w 1355474"/>
                  <a:gd name="connsiteY20" fmla="*/ 1242919 h 1588330"/>
                  <a:gd name="connsiteX21" fmla="*/ 1162982 w 1355474"/>
                  <a:gd name="connsiteY21" fmla="*/ 1350952 h 1588330"/>
                  <a:gd name="connsiteX22" fmla="*/ 1158965 w 1355474"/>
                  <a:gd name="connsiteY22" fmla="*/ 1344946 h 1588330"/>
                  <a:gd name="connsiteX23" fmla="*/ 1178189 w 1355474"/>
                  <a:gd name="connsiteY23" fmla="*/ 1372617 h 1588330"/>
                  <a:gd name="connsiteX24" fmla="*/ 1177142 w 1355474"/>
                  <a:gd name="connsiteY24" fmla="*/ 1371334 h 1588330"/>
                  <a:gd name="connsiteX25" fmla="*/ 1186378 w 1355474"/>
                  <a:gd name="connsiteY25" fmla="*/ 1384628 h 1588330"/>
                  <a:gd name="connsiteX26" fmla="*/ 1339297 w 1355474"/>
                  <a:gd name="connsiteY26" fmla="*/ 1571946 h 1588330"/>
                  <a:gd name="connsiteX27" fmla="*/ 1344025 w 1355474"/>
                  <a:gd name="connsiteY27" fmla="*/ 1575759 h 1588330"/>
                  <a:gd name="connsiteX28" fmla="*/ 1343487 w 1355474"/>
                  <a:gd name="connsiteY28" fmla="*/ 1575099 h 1588330"/>
                  <a:gd name="connsiteX29" fmla="*/ 1350521 w 1355474"/>
                  <a:gd name="connsiteY29" fmla="*/ 1580772 h 1588330"/>
                  <a:gd name="connsiteX30" fmla="*/ 1350395 w 1355474"/>
                  <a:gd name="connsiteY30" fmla="*/ 1580896 h 1588330"/>
                  <a:gd name="connsiteX31" fmla="*/ 1355474 w 1355474"/>
                  <a:gd name="connsiteY31" fmla="*/ 1584992 h 1588330"/>
                  <a:gd name="connsiteX32" fmla="*/ 1352018 w 1355474"/>
                  <a:gd name="connsiteY32" fmla="*/ 1588330 h 1588330"/>
                  <a:gd name="connsiteX33" fmla="*/ 129032 w 1355474"/>
                  <a:gd name="connsiteY33" fmla="*/ 1126372 h 1588330"/>
                  <a:gd name="connsiteX0" fmla="*/ 95055 w 1321497"/>
                  <a:gd name="connsiteY0" fmla="*/ 1126372 h 1588330"/>
                  <a:gd name="connsiteX1" fmla="*/ 0 w 1321497"/>
                  <a:gd name="connsiteY1" fmla="*/ 4580 h 1588330"/>
                  <a:gd name="connsiteX2" fmla="*/ 73857 w 1321497"/>
                  <a:gd name="connsiteY2" fmla="*/ 1514 h 1588330"/>
                  <a:gd name="connsiteX3" fmla="*/ 131496 w 1321497"/>
                  <a:gd name="connsiteY3" fmla="*/ 0 h 1588330"/>
                  <a:gd name="connsiteX4" fmla="*/ 200880 w 1321497"/>
                  <a:gd name="connsiteY4" fmla="*/ 84 h 1588330"/>
                  <a:gd name="connsiteX5" fmla="*/ 251963 w 1321497"/>
                  <a:gd name="connsiteY5" fmla="*/ 1231 h 1588330"/>
                  <a:gd name="connsiteX6" fmla="*/ 315327 w 1321497"/>
                  <a:gd name="connsiteY6" fmla="*/ 4037 h 1588330"/>
                  <a:gd name="connsiteX7" fmla="*/ 359116 w 1321497"/>
                  <a:gd name="connsiteY7" fmla="*/ 7251 h 1588330"/>
                  <a:gd name="connsiteX8" fmla="*/ 415063 w 1321497"/>
                  <a:gd name="connsiteY8" fmla="*/ 12325 h 1588330"/>
                  <a:gd name="connsiteX9" fmla="*/ 450929 w 1321497"/>
                  <a:gd name="connsiteY9" fmla="*/ 17085 h 1588330"/>
                  <a:gd name="connsiteX10" fmla="*/ 497949 w 1321497"/>
                  <a:gd name="connsiteY10" fmla="*/ 23938 h 1588330"/>
                  <a:gd name="connsiteX11" fmla="*/ 526574 w 1321497"/>
                  <a:gd name="connsiteY11" fmla="*/ 30087 h 1588330"/>
                  <a:gd name="connsiteX12" fmla="*/ 560379 w 1321497"/>
                  <a:gd name="connsiteY12" fmla="*/ 37575 h 1588330"/>
                  <a:gd name="connsiteX13" fmla="*/ 594942 w 1321497"/>
                  <a:gd name="connsiteY13" fmla="*/ 50339 h 1588330"/>
                  <a:gd name="connsiteX14" fmla="*/ 594912 w 1321497"/>
                  <a:gd name="connsiteY14" fmla="*/ 50102 h 1588330"/>
                  <a:gd name="connsiteX15" fmla="*/ 605433 w 1321497"/>
                  <a:gd name="connsiteY15" fmla="*/ 53988 h 1588330"/>
                  <a:gd name="connsiteX16" fmla="*/ 614292 w 1321497"/>
                  <a:gd name="connsiteY16" fmla="*/ 123100 h 1588330"/>
                  <a:gd name="connsiteX17" fmla="*/ 964079 w 1321497"/>
                  <a:gd name="connsiteY17" fmla="*/ 1095548 h 1588330"/>
                  <a:gd name="connsiteX18" fmla="*/ 1026105 w 1321497"/>
                  <a:gd name="connsiteY18" fmla="*/ 1197105 h 1588330"/>
                  <a:gd name="connsiteX19" fmla="*/ 1024526 w 1321497"/>
                  <a:gd name="connsiteY19" fmla="*/ 1194745 h 1588330"/>
                  <a:gd name="connsiteX20" fmla="*/ 1053949 w 1321497"/>
                  <a:gd name="connsiteY20" fmla="*/ 1242919 h 1588330"/>
                  <a:gd name="connsiteX21" fmla="*/ 1129005 w 1321497"/>
                  <a:gd name="connsiteY21" fmla="*/ 1350952 h 1588330"/>
                  <a:gd name="connsiteX22" fmla="*/ 1124988 w 1321497"/>
                  <a:gd name="connsiteY22" fmla="*/ 1344946 h 1588330"/>
                  <a:gd name="connsiteX23" fmla="*/ 1144212 w 1321497"/>
                  <a:gd name="connsiteY23" fmla="*/ 1372617 h 1588330"/>
                  <a:gd name="connsiteX24" fmla="*/ 1143165 w 1321497"/>
                  <a:gd name="connsiteY24" fmla="*/ 1371334 h 1588330"/>
                  <a:gd name="connsiteX25" fmla="*/ 1152401 w 1321497"/>
                  <a:gd name="connsiteY25" fmla="*/ 1384628 h 1588330"/>
                  <a:gd name="connsiteX26" fmla="*/ 1305320 w 1321497"/>
                  <a:gd name="connsiteY26" fmla="*/ 1571946 h 1588330"/>
                  <a:gd name="connsiteX27" fmla="*/ 1310048 w 1321497"/>
                  <a:gd name="connsiteY27" fmla="*/ 1575759 h 1588330"/>
                  <a:gd name="connsiteX28" fmla="*/ 1309510 w 1321497"/>
                  <a:gd name="connsiteY28" fmla="*/ 1575099 h 1588330"/>
                  <a:gd name="connsiteX29" fmla="*/ 1316544 w 1321497"/>
                  <a:gd name="connsiteY29" fmla="*/ 1580772 h 1588330"/>
                  <a:gd name="connsiteX30" fmla="*/ 1316418 w 1321497"/>
                  <a:gd name="connsiteY30" fmla="*/ 1580896 h 1588330"/>
                  <a:gd name="connsiteX31" fmla="*/ 1321497 w 1321497"/>
                  <a:gd name="connsiteY31" fmla="*/ 1584992 h 1588330"/>
                  <a:gd name="connsiteX32" fmla="*/ 1318041 w 1321497"/>
                  <a:gd name="connsiteY32" fmla="*/ 1588330 h 1588330"/>
                  <a:gd name="connsiteX33" fmla="*/ 95055 w 1321497"/>
                  <a:gd name="connsiteY33" fmla="*/ 1126372 h 1588330"/>
                  <a:gd name="connsiteX0" fmla="*/ 99511 w 1325953"/>
                  <a:gd name="connsiteY0" fmla="*/ 1126372 h 1588330"/>
                  <a:gd name="connsiteX1" fmla="*/ 78313 w 1325953"/>
                  <a:gd name="connsiteY1" fmla="*/ 1514 h 1588330"/>
                  <a:gd name="connsiteX2" fmla="*/ 135952 w 1325953"/>
                  <a:gd name="connsiteY2" fmla="*/ 0 h 1588330"/>
                  <a:gd name="connsiteX3" fmla="*/ 205336 w 1325953"/>
                  <a:gd name="connsiteY3" fmla="*/ 84 h 1588330"/>
                  <a:gd name="connsiteX4" fmla="*/ 256419 w 1325953"/>
                  <a:gd name="connsiteY4" fmla="*/ 1231 h 1588330"/>
                  <a:gd name="connsiteX5" fmla="*/ 319783 w 1325953"/>
                  <a:gd name="connsiteY5" fmla="*/ 4037 h 1588330"/>
                  <a:gd name="connsiteX6" fmla="*/ 363572 w 1325953"/>
                  <a:gd name="connsiteY6" fmla="*/ 7251 h 1588330"/>
                  <a:gd name="connsiteX7" fmla="*/ 419519 w 1325953"/>
                  <a:gd name="connsiteY7" fmla="*/ 12325 h 1588330"/>
                  <a:gd name="connsiteX8" fmla="*/ 455385 w 1325953"/>
                  <a:gd name="connsiteY8" fmla="*/ 17085 h 1588330"/>
                  <a:gd name="connsiteX9" fmla="*/ 502405 w 1325953"/>
                  <a:gd name="connsiteY9" fmla="*/ 23938 h 1588330"/>
                  <a:gd name="connsiteX10" fmla="*/ 531030 w 1325953"/>
                  <a:gd name="connsiteY10" fmla="*/ 30087 h 1588330"/>
                  <a:gd name="connsiteX11" fmla="*/ 564835 w 1325953"/>
                  <a:gd name="connsiteY11" fmla="*/ 37575 h 1588330"/>
                  <a:gd name="connsiteX12" fmla="*/ 599398 w 1325953"/>
                  <a:gd name="connsiteY12" fmla="*/ 50339 h 1588330"/>
                  <a:gd name="connsiteX13" fmla="*/ 599368 w 1325953"/>
                  <a:gd name="connsiteY13" fmla="*/ 50102 h 1588330"/>
                  <a:gd name="connsiteX14" fmla="*/ 609889 w 1325953"/>
                  <a:gd name="connsiteY14" fmla="*/ 53988 h 1588330"/>
                  <a:gd name="connsiteX15" fmla="*/ 618748 w 1325953"/>
                  <a:gd name="connsiteY15" fmla="*/ 123100 h 1588330"/>
                  <a:gd name="connsiteX16" fmla="*/ 968535 w 1325953"/>
                  <a:gd name="connsiteY16" fmla="*/ 1095548 h 1588330"/>
                  <a:gd name="connsiteX17" fmla="*/ 1030561 w 1325953"/>
                  <a:gd name="connsiteY17" fmla="*/ 1197105 h 1588330"/>
                  <a:gd name="connsiteX18" fmla="*/ 1028982 w 1325953"/>
                  <a:gd name="connsiteY18" fmla="*/ 1194745 h 1588330"/>
                  <a:gd name="connsiteX19" fmla="*/ 1058405 w 1325953"/>
                  <a:gd name="connsiteY19" fmla="*/ 1242919 h 1588330"/>
                  <a:gd name="connsiteX20" fmla="*/ 1133461 w 1325953"/>
                  <a:gd name="connsiteY20" fmla="*/ 1350952 h 1588330"/>
                  <a:gd name="connsiteX21" fmla="*/ 1129444 w 1325953"/>
                  <a:gd name="connsiteY21" fmla="*/ 1344946 h 1588330"/>
                  <a:gd name="connsiteX22" fmla="*/ 1148668 w 1325953"/>
                  <a:gd name="connsiteY22" fmla="*/ 1372617 h 1588330"/>
                  <a:gd name="connsiteX23" fmla="*/ 1147621 w 1325953"/>
                  <a:gd name="connsiteY23" fmla="*/ 1371334 h 1588330"/>
                  <a:gd name="connsiteX24" fmla="*/ 1156857 w 1325953"/>
                  <a:gd name="connsiteY24" fmla="*/ 1384628 h 1588330"/>
                  <a:gd name="connsiteX25" fmla="*/ 1309776 w 1325953"/>
                  <a:gd name="connsiteY25" fmla="*/ 1571946 h 1588330"/>
                  <a:gd name="connsiteX26" fmla="*/ 1314504 w 1325953"/>
                  <a:gd name="connsiteY26" fmla="*/ 1575759 h 1588330"/>
                  <a:gd name="connsiteX27" fmla="*/ 1313966 w 1325953"/>
                  <a:gd name="connsiteY27" fmla="*/ 1575099 h 1588330"/>
                  <a:gd name="connsiteX28" fmla="*/ 1321000 w 1325953"/>
                  <a:gd name="connsiteY28" fmla="*/ 1580772 h 1588330"/>
                  <a:gd name="connsiteX29" fmla="*/ 1320874 w 1325953"/>
                  <a:gd name="connsiteY29" fmla="*/ 1580896 h 1588330"/>
                  <a:gd name="connsiteX30" fmla="*/ 1325953 w 1325953"/>
                  <a:gd name="connsiteY30" fmla="*/ 1584992 h 1588330"/>
                  <a:gd name="connsiteX31" fmla="*/ 1322497 w 1325953"/>
                  <a:gd name="connsiteY31" fmla="*/ 1588330 h 1588330"/>
                  <a:gd name="connsiteX32" fmla="*/ 99511 w 1325953"/>
                  <a:gd name="connsiteY32" fmla="*/ 1126372 h 1588330"/>
                  <a:gd name="connsiteX0" fmla="*/ 22333 w 1248775"/>
                  <a:gd name="connsiteY0" fmla="*/ 1126372 h 1588330"/>
                  <a:gd name="connsiteX1" fmla="*/ 1135 w 1248775"/>
                  <a:gd name="connsiteY1" fmla="*/ 1514 h 1588330"/>
                  <a:gd name="connsiteX2" fmla="*/ 58774 w 1248775"/>
                  <a:gd name="connsiteY2" fmla="*/ 0 h 1588330"/>
                  <a:gd name="connsiteX3" fmla="*/ 128158 w 1248775"/>
                  <a:gd name="connsiteY3" fmla="*/ 84 h 1588330"/>
                  <a:gd name="connsiteX4" fmla="*/ 179241 w 1248775"/>
                  <a:gd name="connsiteY4" fmla="*/ 1231 h 1588330"/>
                  <a:gd name="connsiteX5" fmla="*/ 242605 w 1248775"/>
                  <a:gd name="connsiteY5" fmla="*/ 4037 h 1588330"/>
                  <a:gd name="connsiteX6" fmla="*/ 286394 w 1248775"/>
                  <a:gd name="connsiteY6" fmla="*/ 7251 h 1588330"/>
                  <a:gd name="connsiteX7" fmla="*/ 342341 w 1248775"/>
                  <a:gd name="connsiteY7" fmla="*/ 12325 h 1588330"/>
                  <a:gd name="connsiteX8" fmla="*/ 378207 w 1248775"/>
                  <a:gd name="connsiteY8" fmla="*/ 17085 h 1588330"/>
                  <a:gd name="connsiteX9" fmla="*/ 425227 w 1248775"/>
                  <a:gd name="connsiteY9" fmla="*/ 23938 h 1588330"/>
                  <a:gd name="connsiteX10" fmla="*/ 453852 w 1248775"/>
                  <a:gd name="connsiteY10" fmla="*/ 30087 h 1588330"/>
                  <a:gd name="connsiteX11" fmla="*/ 487657 w 1248775"/>
                  <a:gd name="connsiteY11" fmla="*/ 37575 h 1588330"/>
                  <a:gd name="connsiteX12" fmla="*/ 522220 w 1248775"/>
                  <a:gd name="connsiteY12" fmla="*/ 50339 h 1588330"/>
                  <a:gd name="connsiteX13" fmla="*/ 522190 w 1248775"/>
                  <a:gd name="connsiteY13" fmla="*/ 50102 h 1588330"/>
                  <a:gd name="connsiteX14" fmla="*/ 532711 w 1248775"/>
                  <a:gd name="connsiteY14" fmla="*/ 53988 h 1588330"/>
                  <a:gd name="connsiteX15" fmla="*/ 541570 w 1248775"/>
                  <a:gd name="connsiteY15" fmla="*/ 123100 h 1588330"/>
                  <a:gd name="connsiteX16" fmla="*/ 891357 w 1248775"/>
                  <a:gd name="connsiteY16" fmla="*/ 1095548 h 1588330"/>
                  <a:gd name="connsiteX17" fmla="*/ 953383 w 1248775"/>
                  <a:gd name="connsiteY17" fmla="*/ 1197105 h 1588330"/>
                  <a:gd name="connsiteX18" fmla="*/ 951804 w 1248775"/>
                  <a:gd name="connsiteY18" fmla="*/ 1194745 h 1588330"/>
                  <a:gd name="connsiteX19" fmla="*/ 981227 w 1248775"/>
                  <a:gd name="connsiteY19" fmla="*/ 1242919 h 1588330"/>
                  <a:gd name="connsiteX20" fmla="*/ 1056283 w 1248775"/>
                  <a:gd name="connsiteY20" fmla="*/ 1350952 h 1588330"/>
                  <a:gd name="connsiteX21" fmla="*/ 1052266 w 1248775"/>
                  <a:gd name="connsiteY21" fmla="*/ 1344946 h 1588330"/>
                  <a:gd name="connsiteX22" fmla="*/ 1071490 w 1248775"/>
                  <a:gd name="connsiteY22" fmla="*/ 1372617 h 1588330"/>
                  <a:gd name="connsiteX23" fmla="*/ 1070443 w 1248775"/>
                  <a:gd name="connsiteY23" fmla="*/ 1371334 h 1588330"/>
                  <a:gd name="connsiteX24" fmla="*/ 1079679 w 1248775"/>
                  <a:gd name="connsiteY24" fmla="*/ 1384628 h 1588330"/>
                  <a:gd name="connsiteX25" fmla="*/ 1232598 w 1248775"/>
                  <a:gd name="connsiteY25" fmla="*/ 1571946 h 1588330"/>
                  <a:gd name="connsiteX26" fmla="*/ 1237326 w 1248775"/>
                  <a:gd name="connsiteY26" fmla="*/ 1575759 h 1588330"/>
                  <a:gd name="connsiteX27" fmla="*/ 1236788 w 1248775"/>
                  <a:gd name="connsiteY27" fmla="*/ 1575099 h 1588330"/>
                  <a:gd name="connsiteX28" fmla="*/ 1243822 w 1248775"/>
                  <a:gd name="connsiteY28" fmla="*/ 1580772 h 1588330"/>
                  <a:gd name="connsiteX29" fmla="*/ 1243696 w 1248775"/>
                  <a:gd name="connsiteY29" fmla="*/ 1580896 h 1588330"/>
                  <a:gd name="connsiteX30" fmla="*/ 1248775 w 1248775"/>
                  <a:gd name="connsiteY30" fmla="*/ 1584992 h 1588330"/>
                  <a:gd name="connsiteX31" fmla="*/ 1245319 w 1248775"/>
                  <a:gd name="connsiteY31" fmla="*/ 1588330 h 1588330"/>
                  <a:gd name="connsiteX32" fmla="*/ 22333 w 1248775"/>
                  <a:gd name="connsiteY32" fmla="*/ 1126372 h 1588330"/>
                  <a:gd name="connsiteX0" fmla="*/ 21198 w 1247640"/>
                  <a:gd name="connsiteY0" fmla="*/ 1126372 h 1588330"/>
                  <a:gd name="connsiteX1" fmla="*/ 0 w 1247640"/>
                  <a:gd name="connsiteY1" fmla="*/ 1514 h 1588330"/>
                  <a:gd name="connsiteX2" fmla="*/ 57639 w 1247640"/>
                  <a:gd name="connsiteY2" fmla="*/ 0 h 1588330"/>
                  <a:gd name="connsiteX3" fmla="*/ 127023 w 1247640"/>
                  <a:gd name="connsiteY3" fmla="*/ 84 h 1588330"/>
                  <a:gd name="connsiteX4" fmla="*/ 178106 w 1247640"/>
                  <a:gd name="connsiteY4" fmla="*/ 1231 h 1588330"/>
                  <a:gd name="connsiteX5" fmla="*/ 241470 w 1247640"/>
                  <a:gd name="connsiteY5" fmla="*/ 4037 h 1588330"/>
                  <a:gd name="connsiteX6" fmla="*/ 285259 w 1247640"/>
                  <a:gd name="connsiteY6" fmla="*/ 7251 h 1588330"/>
                  <a:gd name="connsiteX7" fmla="*/ 341206 w 1247640"/>
                  <a:gd name="connsiteY7" fmla="*/ 12325 h 1588330"/>
                  <a:gd name="connsiteX8" fmla="*/ 377072 w 1247640"/>
                  <a:gd name="connsiteY8" fmla="*/ 17085 h 1588330"/>
                  <a:gd name="connsiteX9" fmla="*/ 424092 w 1247640"/>
                  <a:gd name="connsiteY9" fmla="*/ 23938 h 1588330"/>
                  <a:gd name="connsiteX10" fmla="*/ 452717 w 1247640"/>
                  <a:gd name="connsiteY10" fmla="*/ 30087 h 1588330"/>
                  <a:gd name="connsiteX11" fmla="*/ 486522 w 1247640"/>
                  <a:gd name="connsiteY11" fmla="*/ 37575 h 1588330"/>
                  <a:gd name="connsiteX12" fmla="*/ 521085 w 1247640"/>
                  <a:gd name="connsiteY12" fmla="*/ 50339 h 1588330"/>
                  <a:gd name="connsiteX13" fmla="*/ 521055 w 1247640"/>
                  <a:gd name="connsiteY13" fmla="*/ 50102 h 1588330"/>
                  <a:gd name="connsiteX14" fmla="*/ 531576 w 1247640"/>
                  <a:gd name="connsiteY14" fmla="*/ 53988 h 1588330"/>
                  <a:gd name="connsiteX15" fmla="*/ 540435 w 1247640"/>
                  <a:gd name="connsiteY15" fmla="*/ 123100 h 1588330"/>
                  <a:gd name="connsiteX16" fmla="*/ 890222 w 1247640"/>
                  <a:gd name="connsiteY16" fmla="*/ 1095548 h 1588330"/>
                  <a:gd name="connsiteX17" fmla="*/ 952248 w 1247640"/>
                  <a:gd name="connsiteY17" fmla="*/ 1197105 h 1588330"/>
                  <a:gd name="connsiteX18" fmla="*/ 950669 w 1247640"/>
                  <a:gd name="connsiteY18" fmla="*/ 1194745 h 1588330"/>
                  <a:gd name="connsiteX19" fmla="*/ 980092 w 1247640"/>
                  <a:gd name="connsiteY19" fmla="*/ 1242919 h 1588330"/>
                  <a:gd name="connsiteX20" fmla="*/ 1055148 w 1247640"/>
                  <a:gd name="connsiteY20" fmla="*/ 1350952 h 1588330"/>
                  <a:gd name="connsiteX21" fmla="*/ 1051131 w 1247640"/>
                  <a:gd name="connsiteY21" fmla="*/ 1344946 h 1588330"/>
                  <a:gd name="connsiteX22" fmla="*/ 1070355 w 1247640"/>
                  <a:gd name="connsiteY22" fmla="*/ 1372617 h 1588330"/>
                  <a:gd name="connsiteX23" fmla="*/ 1069308 w 1247640"/>
                  <a:gd name="connsiteY23" fmla="*/ 1371334 h 1588330"/>
                  <a:gd name="connsiteX24" fmla="*/ 1078544 w 1247640"/>
                  <a:gd name="connsiteY24" fmla="*/ 1384628 h 1588330"/>
                  <a:gd name="connsiteX25" fmla="*/ 1231463 w 1247640"/>
                  <a:gd name="connsiteY25" fmla="*/ 1571946 h 1588330"/>
                  <a:gd name="connsiteX26" fmla="*/ 1236191 w 1247640"/>
                  <a:gd name="connsiteY26" fmla="*/ 1575759 h 1588330"/>
                  <a:gd name="connsiteX27" fmla="*/ 1235653 w 1247640"/>
                  <a:gd name="connsiteY27" fmla="*/ 1575099 h 1588330"/>
                  <a:gd name="connsiteX28" fmla="*/ 1242687 w 1247640"/>
                  <a:gd name="connsiteY28" fmla="*/ 1580772 h 1588330"/>
                  <a:gd name="connsiteX29" fmla="*/ 1242561 w 1247640"/>
                  <a:gd name="connsiteY29" fmla="*/ 1580896 h 1588330"/>
                  <a:gd name="connsiteX30" fmla="*/ 1247640 w 1247640"/>
                  <a:gd name="connsiteY30" fmla="*/ 1584992 h 1588330"/>
                  <a:gd name="connsiteX31" fmla="*/ 1244184 w 1247640"/>
                  <a:gd name="connsiteY31" fmla="*/ 1588330 h 1588330"/>
                  <a:gd name="connsiteX32" fmla="*/ 21198 w 1247640"/>
                  <a:gd name="connsiteY32" fmla="*/ 1126372 h 1588330"/>
                  <a:gd name="connsiteX0" fmla="*/ 14848 w 1241290"/>
                  <a:gd name="connsiteY0" fmla="*/ 1126372 h 1588330"/>
                  <a:gd name="connsiteX1" fmla="*/ 0 w 1241290"/>
                  <a:gd name="connsiteY1" fmla="*/ 1514 h 1588330"/>
                  <a:gd name="connsiteX2" fmla="*/ 51289 w 1241290"/>
                  <a:gd name="connsiteY2" fmla="*/ 0 h 1588330"/>
                  <a:gd name="connsiteX3" fmla="*/ 120673 w 1241290"/>
                  <a:gd name="connsiteY3" fmla="*/ 84 h 1588330"/>
                  <a:gd name="connsiteX4" fmla="*/ 171756 w 1241290"/>
                  <a:gd name="connsiteY4" fmla="*/ 1231 h 1588330"/>
                  <a:gd name="connsiteX5" fmla="*/ 235120 w 1241290"/>
                  <a:gd name="connsiteY5" fmla="*/ 4037 h 1588330"/>
                  <a:gd name="connsiteX6" fmla="*/ 278909 w 1241290"/>
                  <a:gd name="connsiteY6" fmla="*/ 7251 h 1588330"/>
                  <a:gd name="connsiteX7" fmla="*/ 334856 w 1241290"/>
                  <a:gd name="connsiteY7" fmla="*/ 12325 h 1588330"/>
                  <a:gd name="connsiteX8" fmla="*/ 370722 w 1241290"/>
                  <a:gd name="connsiteY8" fmla="*/ 17085 h 1588330"/>
                  <a:gd name="connsiteX9" fmla="*/ 417742 w 1241290"/>
                  <a:gd name="connsiteY9" fmla="*/ 23938 h 1588330"/>
                  <a:gd name="connsiteX10" fmla="*/ 446367 w 1241290"/>
                  <a:gd name="connsiteY10" fmla="*/ 30087 h 1588330"/>
                  <a:gd name="connsiteX11" fmla="*/ 480172 w 1241290"/>
                  <a:gd name="connsiteY11" fmla="*/ 37575 h 1588330"/>
                  <a:gd name="connsiteX12" fmla="*/ 514735 w 1241290"/>
                  <a:gd name="connsiteY12" fmla="*/ 50339 h 1588330"/>
                  <a:gd name="connsiteX13" fmla="*/ 514705 w 1241290"/>
                  <a:gd name="connsiteY13" fmla="*/ 50102 h 1588330"/>
                  <a:gd name="connsiteX14" fmla="*/ 525226 w 1241290"/>
                  <a:gd name="connsiteY14" fmla="*/ 53988 h 1588330"/>
                  <a:gd name="connsiteX15" fmla="*/ 534085 w 1241290"/>
                  <a:gd name="connsiteY15" fmla="*/ 123100 h 1588330"/>
                  <a:gd name="connsiteX16" fmla="*/ 883872 w 1241290"/>
                  <a:gd name="connsiteY16" fmla="*/ 1095548 h 1588330"/>
                  <a:gd name="connsiteX17" fmla="*/ 945898 w 1241290"/>
                  <a:gd name="connsiteY17" fmla="*/ 1197105 h 1588330"/>
                  <a:gd name="connsiteX18" fmla="*/ 944319 w 1241290"/>
                  <a:gd name="connsiteY18" fmla="*/ 1194745 h 1588330"/>
                  <a:gd name="connsiteX19" fmla="*/ 973742 w 1241290"/>
                  <a:gd name="connsiteY19" fmla="*/ 1242919 h 1588330"/>
                  <a:gd name="connsiteX20" fmla="*/ 1048798 w 1241290"/>
                  <a:gd name="connsiteY20" fmla="*/ 1350952 h 1588330"/>
                  <a:gd name="connsiteX21" fmla="*/ 1044781 w 1241290"/>
                  <a:gd name="connsiteY21" fmla="*/ 1344946 h 1588330"/>
                  <a:gd name="connsiteX22" fmla="*/ 1064005 w 1241290"/>
                  <a:gd name="connsiteY22" fmla="*/ 1372617 h 1588330"/>
                  <a:gd name="connsiteX23" fmla="*/ 1062958 w 1241290"/>
                  <a:gd name="connsiteY23" fmla="*/ 1371334 h 1588330"/>
                  <a:gd name="connsiteX24" fmla="*/ 1072194 w 1241290"/>
                  <a:gd name="connsiteY24" fmla="*/ 1384628 h 1588330"/>
                  <a:gd name="connsiteX25" fmla="*/ 1225113 w 1241290"/>
                  <a:gd name="connsiteY25" fmla="*/ 1571946 h 1588330"/>
                  <a:gd name="connsiteX26" fmla="*/ 1229841 w 1241290"/>
                  <a:gd name="connsiteY26" fmla="*/ 1575759 h 1588330"/>
                  <a:gd name="connsiteX27" fmla="*/ 1229303 w 1241290"/>
                  <a:gd name="connsiteY27" fmla="*/ 1575099 h 1588330"/>
                  <a:gd name="connsiteX28" fmla="*/ 1236337 w 1241290"/>
                  <a:gd name="connsiteY28" fmla="*/ 1580772 h 1588330"/>
                  <a:gd name="connsiteX29" fmla="*/ 1236211 w 1241290"/>
                  <a:gd name="connsiteY29" fmla="*/ 1580896 h 1588330"/>
                  <a:gd name="connsiteX30" fmla="*/ 1241290 w 1241290"/>
                  <a:gd name="connsiteY30" fmla="*/ 1584992 h 1588330"/>
                  <a:gd name="connsiteX31" fmla="*/ 1237834 w 1241290"/>
                  <a:gd name="connsiteY31" fmla="*/ 1588330 h 1588330"/>
                  <a:gd name="connsiteX32" fmla="*/ 14848 w 1241290"/>
                  <a:gd name="connsiteY32" fmla="*/ 1126372 h 1588330"/>
                  <a:gd name="connsiteX0" fmla="*/ 11673 w 1238115"/>
                  <a:gd name="connsiteY0" fmla="*/ 1126372 h 1588330"/>
                  <a:gd name="connsiteX1" fmla="*/ 0 w 1238115"/>
                  <a:gd name="connsiteY1" fmla="*/ 1514 h 1588330"/>
                  <a:gd name="connsiteX2" fmla="*/ 48114 w 1238115"/>
                  <a:gd name="connsiteY2" fmla="*/ 0 h 1588330"/>
                  <a:gd name="connsiteX3" fmla="*/ 117498 w 1238115"/>
                  <a:gd name="connsiteY3" fmla="*/ 84 h 1588330"/>
                  <a:gd name="connsiteX4" fmla="*/ 168581 w 1238115"/>
                  <a:gd name="connsiteY4" fmla="*/ 1231 h 1588330"/>
                  <a:gd name="connsiteX5" fmla="*/ 231945 w 1238115"/>
                  <a:gd name="connsiteY5" fmla="*/ 4037 h 1588330"/>
                  <a:gd name="connsiteX6" fmla="*/ 275734 w 1238115"/>
                  <a:gd name="connsiteY6" fmla="*/ 7251 h 1588330"/>
                  <a:gd name="connsiteX7" fmla="*/ 331681 w 1238115"/>
                  <a:gd name="connsiteY7" fmla="*/ 12325 h 1588330"/>
                  <a:gd name="connsiteX8" fmla="*/ 367547 w 1238115"/>
                  <a:gd name="connsiteY8" fmla="*/ 17085 h 1588330"/>
                  <a:gd name="connsiteX9" fmla="*/ 414567 w 1238115"/>
                  <a:gd name="connsiteY9" fmla="*/ 23938 h 1588330"/>
                  <a:gd name="connsiteX10" fmla="*/ 443192 w 1238115"/>
                  <a:gd name="connsiteY10" fmla="*/ 30087 h 1588330"/>
                  <a:gd name="connsiteX11" fmla="*/ 476997 w 1238115"/>
                  <a:gd name="connsiteY11" fmla="*/ 37575 h 1588330"/>
                  <a:gd name="connsiteX12" fmla="*/ 511560 w 1238115"/>
                  <a:gd name="connsiteY12" fmla="*/ 50339 h 1588330"/>
                  <a:gd name="connsiteX13" fmla="*/ 511530 w 1238115"/>
                  <a:gd name="connsiteY13" fmla="*/ 50102 h 1588330"/>
                  <a:gd name="connsiteX14" fmla="*/ 522051 w 1238115"/>
                  <a:gd name="connsiteY14" fmla="*/ 53988 h 1588330"/>
                  <a:gd name="connsiteX15" fmla="*/ 530910 w 1238115"/>
                  <a:gd name="connsiteY15" fmla="*/ 123100 h 1588330"/>
                  <a:gd name="connsiteX16" fmla="*/ 880697 w 1238115"/>
                  <a:gd name="connsiteY16" fmla="*/ 1095548 h 1588330"/>
                  <a:gd name="connsiteX17" fmla="*/ 942723 w 1238115"/>
                  <a:gd name="connsiteY17" fmla="*/ 1197105 h 1588330"/>
                  <a:gd name="connsiteX18" fmla="*/ 941144 w 1238115"/>
                  <a:gd name="connsiteY18" fmla="*/ 1194745 h 1588330"/>
                  <a:gd name="connsiteX19" fmla="*/ 970567 w 1238115"/>
                  <a:gd name="connsiteY19" fmla="*/ 1242919 h 1588330"/>
                  <a:gd name="connsiteX20" fmla="*/ 1045623 w 1238115"/>
                  <a:gd name="connsiteY20" fmla="*/ 1350952 h 1588330"/>
                  <a:gd name="connsiteX21" fmla="*/ 1041606 w 1238115"/>
                  <a:gd name="connsiteY21" fmla="*/ 1344946 h 1588330"/>
                  <a:gd name="connsiteX22" fmla="*/ 1060830 w 1238115"/>
                  <a:gd name="connsiteY22" fmla="*/ 1372617 h 1588330"/>
                  <a:gd name="connsiteX23" fmla="*/ 1059783 w 1238115"/>
                  <a:gd name="connsiteY23" fmla="*/ 1371334 h 1588330"/>
                  <a:gd name="connsiteX24" fmla="*/ 1069019 w 1238115"/>
                  <a:gd name="connsiteY24" fmla="*/ 1384628 h 1588330"/>
                  <a:gd name="connsiteX25" fmla="*/ 1221938 w 1238115"/>
                  <a:gd name="connsiteY25" fmla="*/ 1571946 h 1588330"/>
                  <a:gd name="connsiteX26" fmla="*/ 1226666 w 1238115"/>
                  <a:gd name="connsiteY26" fmla="*/ 1575759 h 1588330"/>
                  <a:gd name="connsiteX27" fmla="*/ 1226128 w 1238115"/>
                  <a:gd name="connsiteY27" fmla="*/ 1575099 h 1588330"/>
                  <a:gd name="connsiteX28" fmla="*/ 1233162 w 1238115"/>
                  <a:gd name="connsiteY28" fmla="*/ 1580772 h 1588330"/>
                  <a:gd name="connsiteX29" fmla="*/ 1233036 w 1238115"/>
                  <a:gd name="connsiteY29" fmla="*/ 1580896 h 1588330"/>
                  <a:gd name="connsiteX30" fmla="*/ 1238115 w 1238115"/>
                  <a:gd name="connsiteY30" fmla="*/ 1584992 h 1588330"/>
                  <a:gd name="connsiteX31" fmla="*/ 1234659 w 1238115"/>
                  <a:gd name="connsiteY31" fmla="*/ 1588330 h 1588330"/>
                  <a:gd name="connsiteX32" fmla="*/ 11673 w 1238115"/>
                  <a:gd name="connsiteY32" fmla="*/ 1126372 h 1588330"/>
                  <a:gd name="connsiteX0" fmla="*/ 11673 w 1238115"/>
                  <a:gd name="connsiteY0" fmla="*/ 1126372 h 1588330"/>
                  <a:gd name="connsiteX1" fmla="*/ 0 w 1238115"/>
                  <a:gd name="connsiteY1" fmla="*/ 1514 h 1588330"/>
                  <a:gd name="connsiteX2" fmla="*/ 48114 w 1238115"/>
                  <a:gd name="connsiteY2" fmla="*/ 0 h 1588330"/>
                  <a:gd name="connsiteX3" fmla="*/ 117498 w 1238115"/>
                  <a:gd name="connsiteY3" fmla="*/ 84 h 1588330"/>
                  <a:gd name="connsiteX4" fmla="*/ 168581 w 1238115"/>
                  <a:gd name="connsiteY4" fmla="*/ 1231 h 1588330"/>
                  <a:gd name="connsiteX5" fmla="*/ 231945 w 1238115"/>
                  <a:gd name="connsiteY5" fmla="*/ 4037 h 1588330"/>
                  <a:gd name="connsiteX6" fmla="*/ 275734 w 1238115"/>
                  <a:gd name="connsiteY6" fmla="*/ 7251 h 1588330"/>
                  <a:gd name="connsiteX7" fmla="*/ 331681 w 1238115"/>
                  <a:gd name="connsiteY7" fmla="*/ 12325 h 1588330"/>
                  <a:gd name="connsiteX8" fmla="*/ 367547 w 1238115"/>
                  <a:gd name="connsiteY8" fmla="*/ 17085 h 1588330"/>
                  <a:gd name="connsiteX9" fmla="*/ 414567 w 1238115"/>
                  <a:gd name="connsiteY9" fmla="*/ 23938 h 1588330"/>
                  <a:gd name="connsiteX10" fmla="*/ 443192 w 1238115"/>
                  <a:gd name="connsiteY10" fmla="*/ 30087 h 1588330"/>
                  <a:gd name="connsiteX11" fmla="*/ 476997 w 1238115"/>
                  <a:gd name="connsiteY11" fmla="*/ 37575 h 1588330"/>
                  <a:gd name="connsiteX12" fmla="*/ 511560 w 1238115"/>
                  <a:gd name="connsiteY12" fmla="*/ 50339 h 1588330"/>
                  <a:gd name="connsiteX13" fmla="*/ 511530 w 1238115"/>
                  <a:gd name="connsiteY13" fmla="*/ 50102 h 1588330"/>
                  <a:gd name="connsiteX14" fmla="*/ 522051 w 1238115"/>
                  <a:gd name="connsiteY14" fmla="*/ 53988 h 1588330"/>
                  <a:gd name="connsiteX15" fmla="*/ 530910 w 1238115"/>
                  <a:gd name="connsiteY15" fmla="*/ 123100 h 1588330"/>
                  <a:gd name="connsiteX16" fmla="*/ 880697 w 1238115"/>
                  <a:gd name="connsiteY16" fmla="*/ 1095548 h 1588330"/>
                  <a:gd name="connsiteX17" fmla="*/ 942723 w 1238115"/>
                  <a:gd name="connsiteY17" fmla="*/ 1197105 h 1588330"/>
                  <a:gd name="connsiteX18" fmla="*/ 941144 w 1238115"/>
                  <a:gd name="connsiteY18" fmla="*/ 1194745 h 1588330"/>
                  <a:gd name="connsiteX19" fmla="*/ 970567 w 1238115"/>
                  <a:gd name="connsiteY19" fmla="*/ 1242919 h 1588330"/>
                  <a:gd name="connsiteX20" fmla="*/ 1045623 w 1238115"/>
                  <a:gd name="connsiteY20" fmla="*/ 1350952 h 1588330"/>
                  <a:gd name="connsiteX21" fmla="*/ 1041606 w 1238115"/>
                  <a:gd name="connsiteY21" fmla="*/ 1344946 h 1588330"/>
                  <a:gd name="connsiteX22" fmla="*/ 1060830 w 1238115"/>
                  <a:gd name="connsiteY22" fmla="*/ 1372617 h 1588330"/>
                  <a:gd name="connsiteX23" fmla="*/ 1059783 w 1238115"/>
                  <a:gd name="connsiteY23" fmla="*/ 1371334 h 1588330"/>
                  <a:gd name="connsiteX24" fmla="*/ 1069019 w 1238115"/>
                  <a:gd name="connsiteY24" fmla="*/ 1384628 h 1588330"/>
                  <a:gd name="connsiteX25" fmla="*/ 1221938 w 1238115"/>
                  <a:gd name="connsiteY25" fmla="*/ 1571946 h 1588330"/>
                  <a:gd name="connsiteX26" fmla="*/ 1226666 w 1238115"/>
                  <a:gd name="connsiteY26" fmla="*/ 1575759 h 1588330"/>
                  <a:gd name="connsiteX27" fmla="*/ 1226128 w 1238115"/>
                  <a:gd name="connsiteY27" fmla="*/ 1575099 h 1588330"/>
                  <a:gd name="connsiteX28" fmla="*/ 1233162 w 1238115"/>
                  <a:gd name="connsiteY28" fmla="*/ 1580772 h 1588330"/>
                  <a:gd name="connsiteX29" fmla="*/ 1233036 w 1238115"/>
                  <a:gd name="connsiteY29" fmla="*/ 1580896 h 1588330"/>
                  <a:gd name="connsiteX30" fmla="*/ 1238115 w 1238115"/>
                  <a:gd name="connsiteY30" fmla="*/ 1584992 h 1588330"/>
                  <a:gd name="connsiteX31" fmla="*/ 1234659 w 1238115"/>
                  <a:gd name="connsiteY31" fmla="*/ 1588330 h 1588330"/>
                  <a:gd name="connsiteX32" fmla="*/ 11673 w 1238115"/>
                  <a:gd name="connsiteY32" fmla="*/ 1126372 h 1588330"/>
                  <a:gd name="connsiteX0" fmla="*/ 5320 w 1231762"/>
                  <a:gd name="connsiteY0" fmla="*/ 1126372 h 1588330"/>
                  <a:gd name="connsiteX1" fmla="*/ 0 w 1231762"/>
                  <a:gd name="connsiteY1" fmla="*/ 4689 h 1588330"/>
                  <a:gd name="connsiteX2" fmla="*/ 41761 w 1231762"/>
                  <a:gd name="connsiteY2" fmla="*/ 0 h 1588330"/>
                  <a:gd name="connsiteX3" fmla="*/ 111145 w 1231762"/>
                  <a:gd name="connsiteY3" fmla="*/ 84 h 1588330"/>
                  <a:gd name="connsiteX4" fmla="*/ 162228 w 1231762"/>
                  <a:gd name="connsiteY4" fmla="*/ 1231 h 1588330"/>
                  <a:gd name="connsiteX5" fmla="*/ 225592 w 1231762"/>
                  <a:gd name="connsiteY5" fmla="*/ 4037 h 1588330"/>
                  <a:gd name="connsiteX6" fmla="*/ 269381 w 1231762"/>
                  <a:gd name="connsiteY6" fmla="*/ 7251 h 1588330"/>
                  <a:gd name="connsiteX7" fmla="*/ 325328 w 1231762"/>
                  <a:gd name="connsiteY7" fmla="*/ 12325 h 1588330"/>
                  <a:gd name="connsiteX8" fmla="*/ 361194 w 1231762"/>
                  <a:gd name="connsiteY8" fmla="*/ 17085 h 1588330"/>
                  <a:gd name="connsiteX9" fmla="*/ 408214 w 1231762"/>
                  <a:gd name="connsiteY9" fmla="*/ 23938 h 1588330"/>
                  <a:gd name="connsiteX10" fmla="*/ 436839 w 1231762"/>
                  <a:gd name="connsiteY10" fmla="*/ 30087 h 1588330"/>
                  <a:gd name="connsiteX11" fmla="*/ 470644 w 1231762"/>
                  <a:gd name="connsiteY11" fmla="*/ 37575 h 1588330"/>
                  <a:gd name="connsiteX12" fmla="*/ 505207 w 1231762"/>
                  <a:gd name="connsiteY12" fmla="*/ 50339 h 1588330"/>
                  <a:gd name="connsiteX13" fmla="*/ 505177 w 1231762"/>
                  <a:gd name="connsiteY13" fmla="*/ 50102 h 1588330"/>
                  <a:gd name="connsiteX14" fmla="*/ 515698 w 1231762"/>
                  <a:gd name="connsiteY14" fmla="*/ 53988 h 1588330"/>
                  <a:gd name="connsiteX15" fmla="*/ 524557 w 1231762"/>
                  <a:gd name="connsiteY15" fmla="*/ 123100 h 1588330"/>
                  <a:gd name="connsiteX16" fmla="*/ 874344 w 1231762"/>
                  <a:gd name="connsiteY16" fmla="*/ 1095548 h 1588330"/>
                  <a:gd name="connsiteX17" fmla="*/ 936370 w 1231762"/>
                  <a:gd name="connsiteY17" fmla="*/ 1197105 h 1588330"/>
                  <a:gd name="connsiteX18" fmla="*/ 934791 w 1231762"/>
                  <a:gd name="connsiteY18" fmla="*/ 1194745 h 1588330"/>
                  <a:gd name="connsiteX19" fmla="*/ 964214 w 1231762"/>
                  <a:gd name="connsiteY19" fmla="*/ 1242919 h 1588330"/>
                  <a:gd name="connsiteX20" fmla="*/ 1039270 w 1231762"/>
                  <a:gd name="connsiteY20" fmla="*/ 1350952 h 1588330"/>
                  <a:gd name="connsiteX21" fmla="*/ 1035253 w 1231762"/>
                  <a:gd name="connsiteY21" fmla="*/ 1344946 h 1588330"/>
                  <a:gd name="connsiteX22" fmla="*/ 1054477 w 1231762"/>
                  <a:gd name="connsiteY22" fmla="*/ 1372617 h 1588330"/>
                  <a:gd name="connsiteX23" fmla="*/ 1053430 w 1231762"/>
                  <a:gd name="connsiteY23" fmla="*/ 1371334 h 1588330"/>
                  <a:gd name="connsiteX24" fmla="*/ 1062666 w 1231762"/>
                  <a:gd name="connsiteY24" fmla="*/ 1384628 h 1588330"/>
                  <a:gd name="connsiteX25" fmla="*/ 1215585 w 1231762"/>
                  <a:gd name="connsiteY25" fmla="*/ 1571946 h 1588330"/>
                  <a:gd name="connsiteX26" fmla="*/ 1220313 w 1231762"/>
                  <a:gd name="connsiteY26" fmla="*/ 1575759 h 1588330"/>
                  <a:gd name="connsiteX27" fmla="*/ 1219775 w 1231762"/>
                  <a:gd name="connsiteY27" fmla="*/ 1575099 h 1588330"/>
                  <a:gd name="connsiteX28" fmla="*/ 1226809 w 1231762"/>
                  <a:gd name="connsiteY28" fmla="*/ 1580772 h 1588330"/>
                  <a:gd name="connsiteX29" fmla="*/ 1226683 w 1231762"/>
                  <a:gd name="connsiteY29" fmla="*/ 1580896 h 1588330"/>
                  <a:gd name="connsiteX30" fmla="*/ 1231762 w 1231762"/>
                  <a:gd name="connsiteY30" fmla="*/ 1584992 h 1588330"/>
                  <a:gd name="connsiteX31" fmla="*/ 1228306 w 1231762"/>
                  <a:gd name="connsiteY31" fmla="*/ 1588330 h 1588330"/>
                  <a:gd name="connsiteX32" fmla="*/ 5320 w 1231762"/>
                  <a:gd name="connsiteY32" fmla="*/ 1126372 h 1588330"/>
                  <a:gd name="connsiteX0" fmla="*/ 33895 w 1231762"/>
                  <a:gd name="connsiteY0" fmla="*/ 1126372 h 1588330"/>
                  <a:gd name="connsiteX1" fmla="*/ 0 w 1231762"/>
                  <a:gd name="connsiteY1" fmla="*/ 4689 h 1588330"/>
                  <a:gd name="connsiteX2" fmla="*/ 41761 w 1231762"/>
                  <a:gd name="connsiteY2" fmla="*/ 0 h 1588330"/>
                  <a:gd name="connsiteX3" fmla="*/ 111145 w 1231762"/>
                  <a:gd name="connsiteY3" fmla="*/ 84 h 1588330"/>
                  <a:gd name="connsiteX4" fmla="*/ 162228 w 1231762"/>
                  <a:gd name="connsiteY4" fmla="*/ 1231 h 1588330"/>
                  <a:gd name="connsiteX5" fmla="*/ 225592 w 1231762"/>
                  <a:gd name="connsiteY5" fmla="*/ 4037 h 1588330"/>
                  <a:gd name="connsiteX6" fmla="*/ 269381 w 1231762"/>
                  <a:gd name="connsiteY6" fmla="*/ 7251 h 1588330"/>
                  <a:gd name="connsiteX7" fmla="*/ 325328 w 1231762"/>
                  <a:gd name="connsiteY7" fmla="*/ 12325 h 1588330"/>
                  <a:gd name="connsiteX8" fmla="*/ 361194 w 1231762"/>
                  <a:gd name="connsiteY8" fmla="*/ 17085 h 1588330"/>
                  <a:gd name="connsiteX9" fmla="*/ 408214 w 1231762"/>
                  <a:gd name="connsiteY9" fmla="*/ 23938 h 1588330"/>
                  <a:gd name="connsiteX10" fmla="*/ 436839 w 1231762"/>
                  <a:gd name="connsiteY10" fmla="*/ 30087 h 1588330"/>
                  <a:gd name="connsiteX11" fmla="*/ 470644 w 1231762"/>
                  <a:gd name="connsiteY11" fmla="*/ 37575 h 1588330"/>
                  <a:gd name="connsiteX12" fmla="*/ 505207 w 1231762"/>
                  <a:gd name="connsiteY12" fmla="*/ 50339 h 1588330"/>
                  <a:gd name="connsiteX13" fmla="*/ 505177 w 1231762"/>
                  <a:gd name="connsiteY13" fmla="*/ 50102 h 1588330"/>
                  <a:gd name="connsiteX14" fmla="*/ 515698 w 1231762"/>
                  <a:gd name="connsiteY14" fmla="*/ 53988 h 1588330"/>
                  <a:gd name="connsiteX15" fmla="*/ 524557 w 1231762"/>
                  <a:gd name="connsiteY15" fmla="*/ 123100 h 1588330"/>
                  <a:gd name="connsiteX16" fmla="*/ 874344 w 1231762"/>
                  <a:gd name="connsiteY16" fmla="*/ 1095548 h 1588330"/>
                  <a:gd name="connsiteX17" fmla="*/ 936370 w 1231762"/>
                  <a:gd name="connsiteY17" fmla="*/ 1197105 h 1588330"/>
                  <a:gd name="connsiteX18" fmla="*/ 934791 w 1231762"/>
                  <a:gd name="connsiteY18" fmla="*/ 1194745 h 1588330"/>
                  <a:gd name="connsiteX19" fmla="*/ 964214 w 1231762"/>
                  <a:gd name="connsiteY19" fmla="*/ 1242919 h 1588330"/>
                  <a:gd name="connsiteX20" fmla="*/ 1039270 w 1231762"/>
                  <a:gd name="connsiteY20" fmla="*/ 1350952 h 1588330"/>
                  <a:gd name="connsiteX21" fmla="*/ 1035253 w 1231762"/>
                  <a:gd name="connsiteY21" fmla="*/ 1344946 h 1588330"/>
                  <a:gd name="connsiteX22" fmla="*/ 1054477 w 1231762"/>
                  <a:gd name="connsiteY22" fmla="*/ 1372617 h 1588330"/>
                  <a:gd name="connsiteX23" fmla="*/ 1053430 w 1231762"/>
                  <a:gd name="connsiteY23" fmla="*/ 1371334 h 1588330"/>
                  <a:gd name="connsiteX24" fmla="*/ 1062666 w 1231762"/>
                  <a:gd name="connsiteY24" fmla="*/ 1384628 h 1588330"/>
                  <a:gd name="connsiteX25" fmla="*/ 1215585 w 1231762"/>
                  <a:gd name="connsiteY25" fmla="*/ 1571946 h 1588330"/>
                  <a:gd name="connsiteX26" fmla="*/ 1220313 w 1231762"/>
                  <a:gd name="connsiteY26" fmla="*/ 1575759 h 1588330"/>
                  <a:gd name="connsiteX27" fmla="*/ 1219775 w 1231762"/>
                  <a:gd name="connsiteY27" fmla="*/ 1575099 h 1588330"/>
                  <a:gd name="connsiteX28" fmla="*/ 1226809 w 1231762"/>
                  <a:gd name="connsiteY28" fmla="*/ 1580772 h 1588330"/>
                  <a:gd name="connsiteX29" fmla="*/ 1226683 w 1231762"/>
                  <a:gd name="connsiteY29" fmla="*/ 1580896 h 1588330"/>
                  <a:gd name="connsiteX30" fmla="*/ 1231762 w 1231762"/>
                  <a:gd name="connsiteY30" fmla="*/ 1584992 h 1588330"/>
                  <a:gd name="connsiteX31" fmla="*/ 1228306 w 1231762"/>
                  <a:gd name="connsiteY31" fmla="*/ 1588330 h 1588330"/>
                  <a:gd name="connsiteX32" fmla="*/ 33895 w 1231762"/>
                  <a:gd name="connsiteY32" fmla="*/ 1126372 h 1588330"/>
                  <a:gd name="connsiteX0" fmla="*/ 88716 w 1286583"/>
                  <a:gd name="connsiteY0" fmla="*/ 1126372 h 1588330"/>
                  <a:gd name="connsiteX1" fmla="*/ 96582 w 1286583"/>
                  <a:gd name="connsiteY1" fmla="*/ 0 h 1588330"/>
                  <a:gd name="connsiteX2" fmla="*/ 165966 w 1286583"/>
                  <a:gd name="connsiteY2" fmla="*/ 84 h 1588330"/>
                  <a:gd name="connsiteX3" fmla="*/ 217049 w 1286583"/>
                  <a:gd name="connsiteY3" fmla="*/ 1231 h 1588330"/>
                  <a:gd name="connsiteX4" fmla="*/ 280413 w 1286583"/>
                  <a:gd name="connsiteY4" fmla="*/ 4037 h 1588330"/>
                  <a:gd name="connsiteX5" fmla="*/ 324202 w 1286583"/>
                  <a:gd name="connsiteY5" fmla="*/ 7251 h 1588330"/>
                  <a:gd name="connsiteX6" fmla="*/ 380149 w 1286583"/>
                  <a:gd name="connsiteY6" fmla="*/ 12325 h 1588330"/>
                  <a:gd name="connsiteX7" fmla="*/ 416015 w 1286583"/>
                  <a:gd name="connsiteY7" fmla="*/ 17085 h 1588330"/>
                  <a:gd name="connsiteX8" fmla="*/ 463035 w 1286583"/>
                  <a:gd name="connsiteY8" fmla="*/ 23938 h 1588330"/>
                  <a:gd name="connsiteX9" fmla="*/ 491660 w 1286583"/>
                  <a:gd name="connsiteY9" fmla="*/ 30087 h 1588330"/>
                  <a:gd name="connsiteX10" fmla="*/ 525465 w 1286583"/>
                  <a:gd name="connsiteY10" fmla="*/ 37575 h 1588330"/>
                  <a:gd name="connsiteX11" fmla="*/ 560028 w 1286583"/>
                  <a:gd name="connsiteY11" fmla="*/ 50339 h 1588330"/>
                  <a:gd name="connsiteX12" fmla="*/ 559998 w 1286583"/>
                  <a:gd name="connsiteY12" fmla="*/ 50102 h 1588330"/>
                  <a:gd name="connsiteX13" fmla="*/ 570519 w 1286583"/>
                  <a:gd name="connsiteY13" fmla="*/ 53988 h 1588330"/>
                  <a:gd name="connsiteX14" fmla="*/ 579378 w 1286583"/>
                  <a:gd name="connsiteY14" fmla="*/ 123100 h 1588330"/>
                  <a:gd name="connsiteX15" fmla="*/ 929165 w 1286583"/>
                  <a:gd name="connsiteY15" fmla="*/ 1095548 h 1588330"/>
                  <a:gd name="connsiteX16" fmla="*/ 991191 w 1286583"/>
                  <a:gd name="connsiteY16" fmla="*/ 1197105 h 1588330"/>
                  <a:gd name="connsiteX17" fmla="*/ 989612 w 1286583"/>
                  <a:gd name="connsiteY17" fmla="*/ 1194745 h 1588330"/>
                  <a:gd name="connsiteX18" fmla="*/ 1019035 w 1286583"/>
                  <a:gd name="connsiteY18" fmla="*/ 1242919 h 1588330"/>
                  <a:gd name="connsiteX19" fmla="*/ 1094091 w 1286583"/>
                  <a:gd name="connsiteY19" fmla="*/ 1350952 h 1588330"/>
                  <a:gd name="connsiteX20" fmla="*/ 1090074 w 1286583"/>
                  <a:gd name="connsiteY20" fmla="*/ 1344946 h 1588330"/>
                  <a:gd name="connsiteX21" fmla="*/ 1109298 w 1286583"/>
                  <a:gd name="connsiteY21" fmla="*/ 1372617 h 1588330"/>
                  <a:gd name="connsiteX22" fmla="*/ 1108251 w 1286583"/>
                  <a:gd name="connsiteY22" fmla="*/ 1371334 h 1588330"/>
                  <a:gd name="connsiteX23" fmla="*/ 1117487 w 1286583"/>
                  <a:gd name="connsiteY23" fmla="*/ 1384628 h 1588330"/>
                  <a:gd name="connsiteX24" fmla="*/ 1270406 w 1286583"/>
                  <a:gd name="connsiteY24" fmla="*/ 1571946 h 1588330"/>
                  <a:gd name="connsiteX25" fmla="*/ 1275134 w 1286583"/>
                  <a:gd name="connsiteY25" fmla="*/ 1575759 h 1588330"/>
                  <a:gd name="connsiteX26" fmla="*/ 1274596 w 1286583"/>
                  <a:gd name="connsiteY26" fmla="*/ 1575099 h 1588330"/>
                  <a:gd name="connsiteX27" fmla="*/ 1281630 w 1286583"/>
                  <a:gd name="connsiteY27" fmla="*/ 1580772 h 1588330"/>
                  <a:gd name="connsiteX28" fmla="*/ 1281504 w 1286583"/>
                  <a:gd name="connsiteY28" fmla="*/ 1580896 h 1588330"/>
                  <a:gd name="connsiteX29" fmla="*/ 1286583 w 1286583"/>
                  <a:gd name="connsiteY29" fmla="*/ 1584992 h 1588330"/>
                  <a:gd name="connsiteX30" fmla="*/ 1283127 w 1286583"/>
                  <a:gd name="connsiteY30" fmla="*/ 1588330 h 1588330"/>
                  <a:gd name="connsiteX31" fmla="*/ 88716 w 1286583"/>
                  <a:gd name="connsiteY31" fmla="*/ 1126372 h 1588330"/>
                  <a:gd name="connsiteX0" fmla="*/ 90409 w 1288276"/>
                  <a:gd name="connsiteY0" fmla="*/ 1126373 h 1588331"/>
                  <a:gd name="connsiteX1" fmla="*/ 91928 w 1288276"/>
                  <a:gd name="connsiteY1" fmla="*/ 0 h 1588331"/>
                  <a:gd name="connsiteX2" fmla="*/ 167659 w 1288276"/>
                  <a:gd name="connsiteY2" fmla="*/ 85 h 1588331"/>
                  <a:gd name="connsiteX3" fmla="*/ 218742 w 1288276"/>
                  <a:gd name="connsiteY3" fmla="*/ 1232 h 1588331"/>
                  <a:gd name="connsiteX4" fmla="*/ 282106 w 1288276"/>
                  <a:gd name="connsiteY4" fmla="*/ 4038 h 1588331"/>
                  <a:gd name="connsiteX5" fmla="*/ 325895 w 1288276"/>
                  <a:gd name="connsiteY5" fmla="*/ 7252 h 1588331"/>
                  <a:gd name="connsiteX6" fmla="*/ 381842 w 1288276"/>
                  <a:gd name="connsiteY6" fmla="*/ 12326 h 1588331"/>
                  <a:gd name="connsiteX7" fmla="*/ 417708 w 1288276"/>
                  <a:gd name="connsiteY7" fmla="*/ 17086 h 1588331"/>
                  <a:gd name="connsiteX8" fmla="*/ 464728 w 1288276"/>
                  <a:gd name="connsiteY8" fmla="*/ 23939 h 1588331"/>
                  <a:gd name="connsiteX9" fmla="*/ 493353 w 1288276"/>
                  <a:gd name="connsiteY9" fmla="*/ 30088 h 1588331"/>
                  <a:gd name="connsiteX10" fmla="*/ 527158 w 1288276"/>
                  <a:gd name="connsiteY10" fmla="*/ 37576 h 1588331"/>
                  <a:gd name="connsiteX11" fmla="*/ 561721 w 1288276"/>
                  <a:gd name="connsiteY11" fmla="*/ 50340 h 1588331"/>
                  <a:gd name="connsiteX12" fmla="*/ 561691 w 1288276"/>
                  <a:gd name="connsiteY12" fmla="*/ 50103 h 1588331"/>
                  <a:gd name="connsiteX13" fmla="*/ 572212 w 1288276"/>
                  <a:gd name="connsiteY13" fmla="*/ 53989 h 1588331"/>
                  <a:gd name="connsiteX14" fmla="*/ 581071 w 1288276"/>
                  <a:gd name="connsiteY14" fmla="*/ 123101 h 1588331"/>
                  <a:gd name="connsiteX15" fmla="*/ 930858 w 1288276"/>
                  <a:gd name="connsiteY15" fmla="*/ 1095549 h 1588331"/>
                  <a:gd name="connsiteX16" fmla="*/ 992884 w 1288276"/>
                  <a:gd name="connsiteY16" fmla="*/ 1197106 h 1588331"/>
                  <a:gd name="connsiteX17" fmla="*/ 991305 w 1288276"/>
                  <a:gd name="connsiteY17" fmla="*/ 1194746 h 1588331"/>
                  <a:gd name="connsiteX18" fmla="*/ 1020728 w 1288276"/>
                  <a:gd name="connsiteY18" fmla="*/ 1242920 h 1588331"/>
                  <a:gd name="connsiteX19" fmla="*/ 1095784 w 1288276"/>
                  <a:gd name="connsiteY19" fmla="*/ 1350953 h 1588331"/>
                  <a:gd name="connsiteX20" fmla="*/ 1091767 w 1288276"/>
                  <a:gd name="connsiteY20" fmla="*/ 1344947 h 1588331"/>
                  <a:gd name="connsiteX21" fmla="*/ 1110991 w 1288276"/>
                  <a:gd name="connsiteY21" fmla="*/ 1372618 h 1588331"/>
                  <a:gd name="connsiteX22" fmla="*/ 1109944 w 1288276"/>
                  <a:gd name="connsiteY22" fmla="*/ 1371335 h 1588331"/>
                  <a:gd name="connsiteX23" fmla="*/ 1119180 w 1288276"/>
                  <a:gd name="connsiteY23" fmla="*/ 1384629 h 1588331"/>
                  <a:gd name="connsiteX24" fmla="*/ 1272099 w 1288276"/>
                  <a:gd name="connsiteY24" fmla="*/ 1571947 h 1588331"/>
                  <a:gd name="connsiteX25" fmla="*/ 1276827 w 1288276"/>
                  <a:gd name="connsiteY25" fmla="*/ 1575760 h 1588331"/>
                  <a:gd name="connsiteX26" fmla="*/ 1276289 w 1288276"/>
                  <a:gd name="connsiteY26" fmla="*/ 1575100 h 1588331"/>
                  <a:gd name="connsiteX27" fmla="*/ 1283323 w 1288276"/>
                  <a:gd name="connsiteY27" fmla="*/ 1580773 h 1588331"/>
                  <a:gd name="connsiteX28" fmla="*/ 1283197 w 1288276"/>
                  <a:gd name="connsiteY28" fmla="*/ 1580897 h 1588331"/>
                  <a:gd name="connsiteX29" fmla="*/ 1288276 w 1288276"/>
                  <a:gd name="connsiteY29" fmla="*/ 1584993 h 1588331"/>
                  <a:gd name="connsiteX30" fmla="*/ 1284820 w 1288276"/>
                  <a:gd name="connsiteY30" fmla="*/ 1588331 h 1588331"/>
                  <a:gd name="connsiteX31" fmla="*/ 90409 w 1288276"/>
                  <a:gd name="connsiteY31" fmla="*/ 1126373 h 1588331"/>
                  <a:gd name="connsiteX0" fmla="*/ 87539 w 1285406"/>
                  <a:gd name="connsiteY0" fmla="*/ 1126373 h 1588331"/>
                  <a:gd name="connsiteX1" fmla="*/ 89058 w 1285406"/>
                  <a:gd name="connsiteY1" fmla="*/ 0 h 1588331"/>
                  <a:gd name="connsiteX2" fmla="*/ 164789 w 1285406"/>
                  <a:gd name="connsiteY2" fmla="*/ 85 h 1588331"/>
                  <a:gd name="connsiteX3" fmla="*/ 215872 w 1285406"/>
                  <a:gd name="connsiteY3" fmla="*/ 1232 h 1588331"/>
                  <a:gd name="connsiteX4" fmla="*/ 279236 w 1285406"/>
                  <a:gd name="connsiteY4" fmla="*/ 4038 h 1588331"/>
                  <a:gd name="connsiteX5" fmla="*/ 323025 w 1285406"/>
                  <a:gd name="connsiteY5" fmla="*/ 7252 h 1588331"/>
                  <a:gd name="connsiteX6" fmla="*/ 378972 w 1285406"/>
                  <a:gd name="connsiteY6" fmla="*/ 12326 h 1588331"/>
                  <a:gd name="connsiteX7" fmla="*/ 414838 w 1285406"/>
                  <a:gd name="connsiteY7" fmla="*/ 17086 h 1588331"/>
                  <a:gd name="connsiteX8" fmla="*/ 461858 w 1285406"/>
                  <a:gd name="connsiteY8" fmla="*/ 23939 h 1588331"/>
                  <a:gd name="connsiteX9" fmla="*/ 490483 w 1285406"/>
                  <a:gd name="connsiteY9" fmla="*/ 30088 h 1588331"/>
                  <a:gd name="connsiteX10" fmla="*/ 524288 w 1285406"/>
                  <a:gd name="connsiteY10" fmla="*/ 37576 h 1588331"/>
                  <a:gd name="connsiteX11" fmla="*/ 558851 w 1285406"/>
                  <a:gd name="connsiteY11" fmla="*/ 50340 h 1588331"/>
                  <a:gd name="connsiteX12" fmla="*/ 558821 w 1285406"/>
                  <a:gd name="connsiteY12" fmla="*/ 50103 h 1588331"/>
                  <a:gd name="connsiteX13" fmla="*/ 569342 w 1285406"/>
                  <a:gd name="connsiteY13" fmla="*/ 53989 h 1588331"/>
                  <a:gd name="connsiteX14" fmla="*/ 578201 w 1285406"/>
                  <a:gd name="connsiteY14" fmla="*/ 123101 h 1588331"/>
                  <a:gd name="connsiteX15" fmla="*/ 927988 w 1285406"/>
                  <a:gd name="connsiteY15" fmla="*/ 1095549 h 1588331"/>
                  <a:gd name="connsiteX16" fmla="*/ 990014 w 1285406"/>
                  <a:gd name="connsiteY16" fmla="*/ 1197106 h 1588331"/>
                  <a:gd name="connsiteX17" fmla="*/ 988435 w 1285406"/>
                  <a:gd name="connsiteY17" fmla="*/ 1194746 h 1588331"/>
                  <a:gd name="connsiteX18" fmla="*/ 1017858 w 1285406"/>
                  <a:gd name="connsiteY18" fmla="*/ 1242920 h 1588331"/>
                  <a:gd name="connsiteX19" fmla="*/ 1092914 w 1285406"/>
                  <a:gd name="connsiteY19" fmla="*/ 1350953 h 1588331"/>
                  <a:gd name="connsiteX20" fmla="*/ 1088897 w 1285406"/>
                  <a:gd name="connsiteY20" fmla="*/ 1344947 h 1588331"/>
                  <a:gd name="connsiteX21" fmla="*/ 1108121 w 1285406"/>
                  <a:gd name="connsiteY21" fmla="*/ 1372618 h 1588331"/>
                  <a:gd name="connsiteX22" fmla="*/ 1107074 w 1285406"/>
                  <a:gd name="connsiteY22" fmla="*/ 1371335 h 1588331"/>
                  <a:gd name="connsiteX23" fmla="*/ 1116310 w 1285406"/>
                  <a:gd name="connsiteY23" fmla="*/ 1384629 h 1588331"/>
                  <a:gd name="connsiteX24" fmla="*/ 1269229 w 1285406"/>
                  <a:gd name="connsiteY24" fmla="*/ 1571947 h 1588331"/>
                  <a:gd name="connsiteX25" fmla="*/ 1273957 w 1285406"/>
                  <a:gd name="connsiteY25" fmla="*/ 1575760 h 1588331"/>
                  <a:gd name="connsiteX26" fmla="*/ 1273419 w 1285406"/>
                  <a:gd name="connsiteY26" fmla="*/ 1575100 h 1588331"/>
                  <a:gd name="connsiteX27" fmla="*/ 1280453 w 1285406"/>
                  <a:gd name="connsiteY27" fmla="*/ 1580773 h 1588331"/>
                  <a:gd name="connsiteX28" fmla="*/ 1280327 w 1285406"/>
                  <a:gd name="connsiteY28" fmla="*/ 1580897 h 1588331"/>
                  <a:gd name="connsiteX29" fmla="*/ 1285406 w 1285406"/>
                  <a:gd name="connsiteY29" fmla="*/ 1584993 h 1588331"/>
                  <a:gd name="connsiteX30" fmla="*/ 1281950 w 1285406"/>
                  <a:gd name="connsiteY30" fmla="*/ 1588331 h 1588331"/>
                  <a:gd name="connsiteX31" fmla="*/ 87539 w 1285406"/>
                  <a:gd name="connsiteY31" fmla="*/ 1126373 h 1588331"/>
                  <a:gd name="connsiteX0" fmla="*/ 0 w 1197867"/>
                  <a:gd name="connsiteY0" fmla="*/ 1126373 h 1588331"/>
                  <a:gd name="connsiteX1" fmla="*/ 1519 w 1197867"/>
                  <a:gd name="connsiteY1" fmla="*/ 0 h 1588331"/>
                  <a:gd name="connsiteX2" fmla="*/ 77250 w 1197867"/>
                  <a:gd name="connsiteY2" fmla="*/ 85 h 1588331"/>
                  <a:gd name="connsiteX3" fmla="*/ 128333 w 1197867"/>
                  <a:gd name="connsiteY3" fmla="*/ 1232 h 1588331"/>
                  <a:gd name="connsiteX4" fmla="*/ 191697 w 1197867"/>
                  <a:gd name="connsiteY4" fmla="*/ 4038 h 1588331"/>
                  <a:gd name="connsiteX5" fmla="*/ 235486 w 1197867"/>
                  <a:gd name="connsiteY5" fmla="*/ 7252 h 1588331"/>
                  <a:gd name="connsiteX6" fmla="*/ 291433 w 1197867"/>
                  <a:gd name="connsiteY6" fmla="*/ 12326 h 1588331"/>
                  <a:gd name="connsiteX7" fmla="*/ 327299 w 1197867"/>
                  <a:gd name="connsiteY7" fmla="*/ 17086 h 1588331"/>
                  <a:gd name="connsiteX8" fmla="*/ 374319 w 1197867"/>
                  <a:gd name="connsiteY8" fmla="*/ 23939 h 1588331"/>
                  <a:gd name="connsiteX9" fmla="*/ 402944 w 1197867"/>
                  <a:gd name="connsiteY9" fmla="*/ 30088 h 1588331"/>
                  <a:gd name="connsiteX10" fmla="*/ 436749 w 1197867"/>
                  <a:gd name="connsiteY10" fmla="*/ 37576 h 1588331"/>
                  <a:gd name="connsiteX11" fmla="*/ 471312 w 1197867"/>
                  <a:gd name="connsiteY11" fmla="*/ 50340 h 1588331"/>
                  <a:gd name="connsiteX12" fmla="*/ 471282 w 1197867"/>
                  <a:gd name="connsiteY12" fmla="*/ 50103 h 1588331"/>
                  <a:gd name="connsiteX13" fmla="*/ 481803 w 1197867"/>
                  <a:gd name="connsiteY13" fmla="*/ 53989 h 1588331"/>
                  <a:gd name="connsiteX14" fmla="*/ 490662 w 1197867"/>
                  <a:gd name="connsiteY14" fmla="*/ 123101 h 1588331"/>
                  <a:gd name="connsiteX15" fmla="*/ 840449 w 1197867"/>
                  <a:gd name="connsiteY15" fmla="*/ 1095549 h 1588331"/>
                  <a:gd name="connsiteX16" fmla="*/ 902475 w 1197867"/>
                  <a:gd name="connsiteY16" fmla="*/ 1197106 h 1588331"/>
                  <a:gd name="connsiteX17" fmla="*/ 900896 w 1197867"/>
                  <a:gd name="connsiteY17" fmla="*/ 1194746 h 1588331"/>
                  <a:gd name="connsiteX18" fmla="*/ 930319 w 1197867"/>
                  <a:gd name="connsiteY18" fmla="*/ 1242920 h 1588331"/>
                  <a:gd name="connsiteX19" fmla="*/ 1005375 w 1197867"/>
                  <a:gd name="connsiteY19" fmla="*/ 1350953 h 1588331"/>
                  <a:gd name="connsiteX20" fmla="*/ 1001358 w 1197867"/>
                  <a:gd name="connsiteY20" fmla="*/ 1344947 h 1588331"/>
                  <a:gd name="connsiteX21" fmla="*/ 1020582 w 1197867"/>
                  <a:gd name="connsiteY21" fmla="*/ 1372618 h 1588331"/>
                  <a:gd name="connsiteX22" fmla="*/ 1019535 w 1197867"/>
                  <a:gd name="connsiteY22" fmla="*/ 1371335 h 1588331"/>
                  <a:gd name="connsiteX23" fmla="*/ 1028771 w 1197867"/>
                  <a:gd name="connsiteY23" fmla="*/ 1384629 h 1588331"/>
                  <a:gd name="connsiteX24" fmla="*/ 1181690 w 1197867"/>
                  <a:gd name="connsiteY24" fmla="*/ 1571947 h 1588331"/>
                  <a:gd name="connsiteX25" fmla="*/ 1186418 w 1197867"/>
                  <a:gd name="connsiteY25" fmla="*/ 1575760 h 1588331"/>
                  <a:gd name="connsiteX26" fmla="*/ 1185880 w 1197867"/>
                  <a:gd name="connsiteY26" fmla="*/ 1575100 h 1588331"/>
                  <a:gd name="connsiteX27" fmla="*/ 1192914 w 1197867"/>
                  <a:gd name="connsiteY27" fmla="*/ 1580773 h 1588331"/>
                  <a:gd name="connsiteX28" fmla="*/ 1192788 w 1197867"/>
                  <a:gd name="connsiteY28" fmla="*/ 1580897 h 1588331"/>
                  <a:gd name="connsiteX29" fmla="*/ 1197867 w 1197867"/>
                  <a:gd name="connsiteY29" fmla="*/ 1584993 h 1588331"/>
                  <a:gd name="connsiteX30" fmla="*/ 1194411 w 1197867"/>
                  <a:gd name="connsiteY30" fmla="*/ 1588331 h 1588331"/>
                  <a:gd name="connsiteX31" fmla="*/ 0 w 1197867"/>
                  <a:gd name="connsiteY31" fmla="*/ 1126373 h 1588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97867" h="1588331">
                    <a:moveTo>
                      <a:pt x="0" y="1126373"/>
                    </a:moveTo>
                    <a:cubicBezTo>
                      <a:pt x="2267" y="845776"/>
                      <a:pt x="1347" y="184540"/>
                      <a:pt x="1519" y="0"/>
                    </a:cubicBezTo>
                    <a:lnTo>
                      <a:pt x="77250" y="85"/>
                    </a:lnTo>
                    <a:lnTo>
                      <a:pt x="128333" y="1232"/>
                    </a:lnTo>
                    <a:lnTo>
                      <a:pt x="191697" y="4038"/>
                    </a:lnTo>
                    <a:lnTo>
                      <a:pt x="235486" y="7252"/>
                    </a:lnTo>
                    <a:lnTo>
                      <a:pt x="291433" y="12326"/>
                    </a:lnTo>
                    <a:lnTo>
                      <a:pt x="327299" y="17086"/>
                    </a:lnTo>
                    <a:lnTo>
                      <a:pt x="374319" y="23939"/>
                    </a:lnTo>
                    <a:lnTo>
                      <a:pt x="402944" y="30088"/>
                    </a:lnTo>
                    <a:lnTo>
                      <a:pt x="436749" y="37576"/>
                    </a:lnTo>
                    <a:lnTo>
                      <a:pt x="471312" y="50340"/>
                    </a:lnTo>
                    <a:lnTo>
                      <a:pt x="471282" y="50103"/>
                    </a:lnTo>
                    <a:lnTo>
                      <a:pt x="481803" y="53989"/>
                    </a:lnTo>
                    <a:lnTo>
                      <a:pt x="490662" y="123101"/>
                    </a:lnTo>
                    <a:cubicBezTo>
                      <a:pt x="550845" y="466699"/>
                      <a:pt x="669404" y="796116"/>
                      <a:pt x="840449" y="1095549"/>
                    </a:cubicBezTo>
                    <a:lnTo>
                      <a:pt x="902475" y="1197106"/>
                    </a:lnTo>
                    <a:lnTo>
                      <a:pt x="900896" y="1194746"/>
                    </a:lnTo>
                    <a:lnTo>
                      <a:pt x="930319" y="1242920"/>
                    </a:lnTo>
                    <a:lnTo>
                      <a:pt x="1005375" y="1350953"/>
                    </a:lnTo>
                    <a:lnTo>
                      <a:pt x="1001358" y="1344947"/>
                    </a:lnTo>
                    <a:lnTo>
                      <a:pt x="1020582" y="1372618"/>
                    </a:lnTo>
                    <a:lnTo>
                      <a:pt x="1019535" y="1371335"/>
                    </a:lnTo>
                    <a:lnTo>
                      <a:pt x="1028771" y="1384629"/>
                    </a:lnTo>
                    <a:lnTo>
                      <a:pt x="1181690" y="1571947"/>
                    </a:lnTo>
                    <a:lnTo>
                      <a:pt x="1186418" y="1575760"/>
                    </a:lnTo>
                    <a:lnTo>
                      <a:pt x="1185880" y="1575100"/>
                    </a:lnTo>
                    <a:lnTo>
                      <a:pt x="1192914" y="1580773"/>
                    </a:lnTo>
                    <a:lnTo>
                      <a:pt x="1192788" y="1580897"/>
                    </a:lnTo>
                    <a:lnTo>
                      <a:pt x="1197867" y="1584993"/>
                    </a:lnTo>
                    <a:lnTo>
                      <a:pt x="1194411" y="1588331"/>
                    </a:lnTo>
                    <a:cubicBezTo>
                      <a:pt x="864951" y="1296100"/>
                      <a:pt x="456255" y="1130930"/>
                      <a:pt x="0" y="1126373"/>
                    </a:cubicBezTo>
                    <a:close/>
                  </a:path>
                </a:pathLst>
              </a:custGeom>
              <a:pattFill prst="lgConfetti">
                <a:fgClr>
                  <a:srgbClr val="6BD5E3"/>
                </a:fgClr>
                <a:bgClr>
                  <a:srgbClr val="3BC8D9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tx1"/>
                  </a:solidFill>
                  <a:ea typeface="굴림" pitchFamily="50" charset="-127"/>
                </a:endParaRPr>
              </a:p>
            </p:txBody>
          </p:sp>
          <p:cxnSp>
            <p:nvCxnSpPr>
              <p:cNvPr id="27" name="직선 연결선 26"/>
              <p:cNvCxnSpPr/>
              <p:nvPr/>
            </p:nvCxnSpPr>
            <p:spPr bwMode="auto">
              <a:xfrm flipV="1">
                <a:off x="4530725" y="3326525"/>
                <a:ext cx="0" cy="292264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연결선 24"/>
              <p:cNvCxnSpPr/>
              <p:nvPr/>
            </p:nvCxnSpPr>
            <p:spPr bwMode="auto">
              <a:xfrm rot="5400000" flipV="1">
                <a:off x="2003960" y="5541413"/>
                <a:ext cx="0" cy="292142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그룹 88"/>
              <p:cNvGrpSpPr>
                <a:grpSpLocks/>
              </p:cNvGrpSpPr>
              <p:nvPr/>
            </p:nvGrpSpPr>
            <p:grpSpPr bwMode="auto">
              <a:xfrm rot="10800000">
                <a:off x="-598909" y="2942058"/>
                <a:ext cx="669480" cy="2218334"/>
                <a:chOff x="4408488" y="1538568"/>
                <a:chExt cx="669480" cy="2218334"/>
              </a:xfrm>
            </p:grpSpPr>
            <p:cxnSp>
              <p:nvCxnSpPr>
                <p:cNvPr id="23" name="직선 연결선 22"/>
                <p:cNvCxnSpPr/>
                <p:nvPr/>
              </p:nvCxnSpPr>
              <p:spPr>
                <a:xfrm flipV="1">
                  <a:off x="4408488" y="3464636"/>
                  <a:ext cx="0" cy="292266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화살표 연결선 23"/>
                <p:cNvCxnSpPr/>
                <p:nvPr/>
              </p:nvCxnSpPr>
              <p:spPr>
                <a:xfrm rot="10800000">
                  <a:off x="5077968" y="1538568"/>
                  <a:ext cx="0" cy="448946"/>
                </a:xfrm>
                <a:prstGeom prst="straightConnector1">
                  <a:avLst/>
                </a:prstGeom>
                <a:ln>
                  <a:gradFill>
                    <a:gsLst>
                      <a:gs pos="37000">
                        <a:srgbClr val="6E6C7A"/>
                      </a:gs>
                      <a:gs pos="36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6E6C7A"/>
                      </a:gs>
                    </a:gsLst>
                    <a:lin ang="5400000" scaled="1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그룹 91"/>
              <p:cNvGrpSpPr>
                <a:grpSpLocks/>
              </p:cNvGrpSpPr>
              <p:nvPr/>
            </p:nvGrpSpPr>
            <p:grpSpPr bwMode="auto">
              <a:xfrm rot="-5400000">
                <a:off x="1162503" y="-230939"/>
                <a:ext cx="622649" cy="2079365"/>
                <a:chOff x="4455319" y="1538569"/>
                <a:chExt cx="622649" cy="2079365"/>
              </a:xfrm>
            </p:grpSpPr>
            <p:cxnSp>
              <p:nvCxnSpPr>
                <p:cNvPr id="21" name="직선 연결선 20"/>
                <p:cNvCxnSpPr/>
                <p:nvPr/>
              </p:nvCxnSpPr>
              <p:spPr>
                <a:xfrm flipV="1">
                  <a:off x="4455319" y="3325792"/>
                  <a:ext cx="0" cy="292142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직선 화살표 연결선 21"/>
                <p:cNvCxnSpPr/>
                <p:nvPr/>
              </p:nvCxnSpPr>
              <p:spPr>
                <a:xfrm rot="10800000">
                  <a:off x="5077968" y="1538569"/>
                  <a:ext cx="0" cy="448946"/>
                </a:xfrm>
                <a:prstGeom prst="straightConnector1">
                  <a:avLst/>
                </a:prstGeom>
                <a:ln>
                  <a:gradFill>
                    <a:gsLst>
                      <a:gs pos="41000">
                        <a:srgbClr val="3BC8D9"/>
                      </a:gs>
                      <a:gs pos="39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3BC8D9"/>
                      </a:gs>
                    </a:gsLst>
                    <a:lin ang="5400000" scaled="1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" name="Text Box 14"/>
            <p:cNvSpPr txBox="1">
              <a:spLocks noChangeArrowheads="1"/>
            </p:cNvSpPr>
            <p:nvPr/>
          </p:nvSpPr>
          <p:spPr bwMode="auto">
            <a:xfrm rot="8100000">
              <a:off x="3353562" y="3473971"/>
              <a:ext cx="1785893" cy="893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ea typeface="맑은 고딕" pitchFamily="50" charset="-127"/>
                </a:rPr>
                <a:t>Business</a:t>
              </a:r>
            </a:p>
            <a:p>
              <a:pPr>
                <a:defRPr/>
              </a:pPr>
              <a:r>
                <a:rPr lang="en-US" altLang="ko-KR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ea typeface="맑은 고딕" pitchFamily="50" charset="-127"/>
                </a:rPr>
                <a:t>Field</a:t>
              </a:r>
            </a:p>
          </p:txBody>
        </p:sp>
      </p:grpSp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2967038" y="2463800"/>
            <a:ext cx="1095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800" b="1" dirty="0">
                <a:solidFill>
                  <a:srgbClr val="C00000"/>
                </a:solidFill>
                <a:ea typeface="Malgun Gothic" pitchFamily="50" charset="-127"/>
              </a:rPr>
              <a:t>Harness</a:t>
            </a:r>
          </a:p>
        </p:txBody>
      </p:sp>
      <p:sp>
        <p:nvSpPr>
          <p:cNvPr id="30" name="Text Box 16"/>
          <p:cNvSpPr txBox="1">
            <a:spLocks noChangeArrowheads="1"/>
          </p:cNvSpPr>
          <p:nvPr/>
        </p:nvSpPr>
        <p:spPr bwMode="auto">
          <a:xfrm>
            <a:off x="5308600" y="2460625"/>
            <a:ext cx="6715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800" b="1" dirty="0">
                <a:solidFill>
                  <a:srgbClr val="C00000"/>
                </a:solidFill>
                <a:ea typeface="Malgun Gothic" pitchFamily="50" charset="-127"/>
              </a:rPr>
              <a:t>SMT</a:t>
            </a:r>
          </a:p>
        </p:txBody>
      </p:sp>
      <p:sp>
        <p:nvSpPr>
          <p:cNvPr id="31" name="Text Box 81"/>
          <p:cNvSpPr txBox="1">
            <a:spLocks noChangeArrowheads="1"/>
          </p:cNvSpPr>
          <p:nvPr/>
        </p:nvSpPr>
        <p:spPr bwMode="auto">
          <a:xfrm>
            <a:off x="3098800" y="4484688"/>
            <a:ext cx="14732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latinLnBrk="1">
              <a:spcBef>
                <a:spcPct val="20000"/>
              </a:spcBef>
              <a:buFont typeface="Arial" pitchFamily="34" charset="0"/>
              <a:buNone/>
            </a:pP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- 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세탁기</a:t>
            </a:r>
            <a:endParaRPr kumimoji="1" lang="en-US" altLang="ko-KR" sz="1400" b="1" dirty="0">
              <a:latin typeface="Malgun Gothic" pitchFamily="50" charset="-127"/>
              <a:ea typeface="Malgun Gothic" pitchFamily="50" charset="-127"/>
            </a:endParaRPr>
          </a:p>
          <a:p>
            <a:pPr marL="228600" indent="-228600" latinLnBrk="1">
              <a:spcBef>
                <a:spcPct val="20000"/>
              </a:spcBef>
              <a:buFont typeface="Arial" pitchFamily="34" charset="0"/>
              <a:buNone/>
            </a:pP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- 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냉장고</a:t>
            </a:r>
            <a:endParaRPr kumimoji="1" lang="en-US" altLang="ko-KR" sz="1400" b="1" dirty="0">
              <a:latin typeface="Malgun Gothic" pitchFamily="50" charset="-127"/>
              <a:ea typeface="Malgun Gothic" pitchFamily="50" charset="-127"/>
            </a:endParaRPr>
          </a:p>
          <a:p>
            <a:pPr marL="228600" indent="-228600" latinLnBrk="1">
              <a:spcBef>
                <a:spcPct val="20000"/>
              </a:spcBef>
              <a:buFont typeface="Arial" pitchFamily="34" charset="0"/>
              <a:buNone/>
            </a:pP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- 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에어컨</a:t>
            </a:r>
            <a:endParaRPr kumimoji="1" lang="en-US" altLang="ko-KR" sz="1400" b="1" dirty="0">
              <a:latin typeface="Malgun Gothic" pitchFamily="50" charset="-127"/>
              <a:ea typeface="Malgun Gothic" pitchFamily="50" charset="-127"/>
            </a:endParaRPr>
          </a:p>
          <a:p>
            <a:pPr marL="228600" indent="-228600" latinLnBrk="1">
              <a:spcBef>
                <a:spcPct val="20000"/>
              </a:spcBef>
              <a:buFont typeface="Arial" pitchFamily="34" charset="0"/>
              <a:buNone/>
            </a:pP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- 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정수기</a:t>
            </a:r>
            <a:endParaRPr kumimoji="1" lang="en-US" altLang="ko-KR" sz="1400" b="1" dirty="0">
              <a:latin typeface="Malgun Gothic" pitchFamily="50" charset="-127"/>
              <a:ea typeface="Malgun Gothic" pitchFamily="50" charset="-127"/>
            </a:endParaRPr>
          </a:p>
          <a:p>
            <a:pPr marL="228600" indent="-228600" latinLnBrk="1">
              <a:spcBef>
                <a:spcPct val="20000"/>
              </a:spcBef>
              <a:buFont typeface="Arial" pitchFamily="34" charset="0"/>
              <a:buNone/>
            </a:pP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- 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청소기</a:t>
            </a:r>
            <a:endParaRPr kumimoji="1" lang="en-US" altLang="ko-KR" sz="1400" b="1" dirty="0">
              <a:latin typeface="Malgun Gothic" pitchFamily="50" charset="-127"/>
              <a:ea typeface="Malgun Gothic" pitchFamily="50" charset="-127"/>
            </a:endParaRPr>
          </a:p>
          <a:p>
            <a:pPr marL="228600" indent="-228600" latinLnBrk="1">
              <a:spcBef>
                <a:spcPct val="20000"/>
              </a:spcBef>
              <a:buFont typeface="Arial" pitchFamily="34" charset="0"/>
              <a:buNone/>
            </a:pP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- 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공기청정기</a:t>
            </a:r>
            <a:endParaRPr kumimoji="1" lang="en-US" altLang="ko-KR" sz="1400" b="1" dirty="0">
              <a:latin typeface="Malgun Gothic" pitchFamily="50" charset="-127"/>
              <a:ea typeface="Malgun Gothic" pitchFamily="50" charset="-127"/>
            </a:endParaRP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5362575" y="4154488"/>
            <a:ext cx="647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800" b="1" dirty="0">
                <a:solidFill>
                  <a:srgbClr val="C00000"/>
                </a:solidFill>
                <a:ea typeface="Malgun Gothic" pitchFamily="50" charset="-127"/>
              </a:rPr>
              <a:t>화학</a:t>
            </a:r>
            <a:endParaRPr lang="en-US" altLang="ko-KR" sz="1800" b="1" dirty="0">
              <a:solidFill>
                <a:srgbClr val="C00000"/>
              </a:solidFill>
              <a:ea typeface="Malgun Gothic" pitchFamily="50" charset="-127"/>
            </a:endParaRP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5773738" y="4503738"/>
            <a:ext cx="3370262" cy="8248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228600" indent="-228600" eaLnBrk="1" latinLnBrk="1" hangingPunct="1">
              <a:buFont typeface="Arial" charset="0"/>
              <a:buNone/>
              <a:defRPr/>
            </a:pPr>
            <a:r>
              <a:rPr kumimoji="1" lang="en-US" altLang="ko-KR" sz="1400" b="1" dirty="0"/>
              <a:t>- </a:t>
            </a:r>
            <a:r>
              <a:rPr kumimoji="1" lang="ko-KR" altLang="en-US" sz="1400" b="1" dirty="0"/>
              <a:t>창호</a:t>
            </a:r>
            <a:endParaRPr kumimoji="1" lang="en-US" altLang="ko-KR" sz="1400" b="1" dirty="0"/>
          </a:p>
          <a:p>
            <a:pPr marL="228600" indent="-228600" eaLnBrk="1" hangingPunct="1">
              <a:buNone/>
              <a:defRPr/>
            </a:pPr>
            <a:r>
              <a:rPr kumimoji="1" lang="en-US" altLang="ko-KR" sz="1400" b="1" dirty="0"/>
              <a:t>- </a:t>
            </a:r>
            <a:r>
              <a:rPr kumimoji="1" lang="ko-KR" altLang="en-US" sz="1400" b="1" dirty="0"/>
              <a:t>핸드레일 </a:t>
            </a:r>
            <a:r>
              <a:rPr kumimoji="1" lang="en-US" altLang="ko-KR" sz="1400" b="1" dirty="0"/>
              <a:t>(</a:t>
            </a:r>
            <a:r>
              <a:rPr kumimoji="1" lang="ko-KR" altLang="en-US" sz="1400" b="1" dirty="0"/>
              <a:t>계단</a:t>
            </a:r>
            <a:r>
              <a:rPr kumimoji="1" lang="en-US" altLang="ko-KR" sz="1400" b="1" dirty="0"/>
              <a:t>, </a:t>
            </a:r>
            <a:r>
              <a:rPr kumimoji="1" lang="ko-KR" altLang="en-US" sz="1400" b="1" dirty="0"/>
              <a:t>외부 펜스</a:t>
            </a:r>
            <a:r>
              <a:rPr kumimoji="1" lang="en-US" altLang="ko-KR" sz="1400" b="1" dirty="0"/>
              <a:t>, </a:t>
            </a:r>
            <a:r>
              <a:rPr kumimoji="1" lang="ko-KR" altLang="en-US" sz="1400" b="1" dirty="0"/>
              <a:t>창문난간</a:t>
            </a:r>
            <a:r>
              <a:rPr kumimoji="1" lang="en-US" altLang="ko-KR" sz="1400" b="1" dirty="0"/>
              <a:t>)</a:t>
            </a:r>
          </a:p>
          <a:p>
            <a:pPr marL="228600" indent="-228600" eaLnBrk="1" latinLnBrk="1" hangingPunct="1">
              <a:buFont typeface="Arial" charset="0"/>
              <a:buNone/>
              <a:defRPr/>
            </a:pPr>
            <a:r>
              <a:rPr kumimoji="1" lang="en-US" altLang="ko-KR" sz="1400" b="1" dirty="0"/>
              <a:t>- 2</a:t>
            </a:r>
            <a:r>
              <a:rPr kumimoji="1" lang="ko-KR" altLang="en-US" sz="1400" b="1" dirty="0"/>
              <a:t>차 전지 </a:t>
            </a:r>
            <a:r>
              <a:rPr kumimoji="1" lang="en-US" altLang="ko-KR" sz="1400" b="1" dirty="0"/>
              <a:t>(</a:t>
            </a:r>
            <a:r>
              <a:rPr kumimoji="1" lang="en-US" altLang="ko-KR" sz="1400" b="1" dirty="0">
                <a:latin typeface="+mn-ea"/>
                <a:ea typeface="+mn-ea"/>
              </a:rPr>
              <a:t>Top Cap, Lead Tab</a:t>
            </a:r>
            <a:r>
              <a:rPr kumimoji="1" lang="en-US" altLang="ko-KR" sz="1400" b="1" dirty="0"/>
              <a:t>)</a:t>
            </a: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2775110" y="4039382"/>
            <a:ext cx="1283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rgbClr val="C00000"/>
                </a:solidFill>
                <a:ea typeface="Malgun Gothic" pitchFamily="50" charset="-127"/>
              </a:rPr>
              <a:t>Controller</a:t>
            </a:r>
            <a:endParaRPr lang="en-US" altLang="ko-KR" sz="1800" b="1" dirty="0">
              <a:solidFill>
                <a:srgbClr val="C00000"/>
              </a:solidFill>
              <a:ea typeface="Malgun Gothic" pitchFamily="50" charset="-127"/>
            </a:endParaRPr>
          </a:p>
        </p:txBody>
      </p:sp>
      <p:sp>
        <p:nvSpPr>
          <p:cNvPr id="35" name="Text Box 20"/>
          <p:cNvSpPr txBox="1">
            <a:spLocks noChangeArrowheads="1"/>
          </p:cNvSpPr>
          <p:nvPr/>
        </p:nvSpPr>
        <p:spPr bwMode="auto">
          <a:xfrm>
            <a:off x="5983288" y="1571612"/>
            <a:ext cx="1962397" cy="108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28600" latinLnBrk="1">
              <a:spcBef>
                <a:spcPct val="20000"/>
              </a:spcBef>
              <a:buFont typeface="Arial" pitchFamily="34" charset="0"/>
              <a:buNone/>
            </a:pPr>
            <a:r>
              <a:rPr kumimoji="1" lang="en-US" altLang="ko-KR" sz="1400" b="1" dirty="0">
                <a:ea typeface="굴림" pitchFamily="50" charset="-127"/>
              </a:rPr>
              <a:t>- Display </a:t>
            </a:r>
            <a:r>
              <a:rPr kumimoji="1" lang="en-US" altLang="ko-KR" sz="1400" b="1" dirty="0">
                <a:latin typeface="+mn-ea"/>
              </a:rPr>
              <a:t>(</a:t>
            </a:r>
            <a:r>
              <a:rPr kumimoji="1" lang="ko-KR" altLang="en-US" sz="1400" b="1" dirty="0">
                <a:latin typeface="+mn-ea"/>
              </a:rPr>
              <a:t>일반</a:t>
            </a:r>
            <a:r>
              <a:rPr kumimoji="1" lang="en-US" altLang="ko-KR" sz="1400" b="1" dirty="0">
                <a:latin typeface="+mn-ea"/>
              </a:rPr>
              <a:t>, </a:t>
            </a:r>
            <a:r>
              <a:rPr kumimoji="1" lang="ko-KR" altLang="en-US" sz="1400" b="1" dirty="0">
                <a:latin typeface="+mn-ea"/>
              </a:rPr>
              <a:t>전장</a:t>
            </a:r>
            <a:r>
              <a:rPr kumimoji="1" lang="en-US" altLang="ko-KR" sz="1400" b="1" dirty="0">
                <a:latin typeface="+mn-ea"/>
              </a:rPr>
              <a:t>)</a:t>
            </a:r>
          </a:p>
          <a:p>
            <a:pPr marL="228600" indent="-228600" latinLnBrk="1">
              <a:spcBef>
                <a:spcPct val="20000"/>
              </a:spcBef>
              <a:buFont typeface="Arial" pitchFamily="34" charset="0"/>
              <a:buNone/>
            </a:pPr>
            <a:r>
              <a:rPr kumimoji="1" lang="en-US" altLang="ko-KR" sz="1400" b="1" dirty="0">
                <a:ea typeface="굴림" pitchFamily="50" charset="-127"/>
              </a:rPr>
              <a:t>- Smart Phone</a:t>
            </a:r>
          </a:p>
          <a:p>
            <a:pPr marL="228600" indent="-228600" latinLnBrk="1">
              <a:spcBef>
                <a:spcPct val="20000"/>
              </a:spcBef>
              <a:buFont typeface="Arial" pitchFamily="34" charset="0"/>
              <a:buNone/>
            </a:pPr>
            <a:r>
              <a:rPr kumimoji="1" lang="en-US" altLang="ko-KR" sz="1400" b="1" dirty="0">
                <a:ea typeface="굴림" pitchFamily="50" charset="-127"/>
              </a:rPr>
              <a:t>- </a:t>
            </a:r>
            <a:r>
              <a:rPr kumimoji="1" lang="ko-KR" altLang="en-US" sz="1400" b="1" dirty="0">
                <a:latin typeface="+mn-ea"/>
              </a:rPr>
              <a:t>자동차 전장</a:t>
            </a:r>
            <a:endParaRPr kumimoji="1" lang="en-US" altLang="ko-KR" sz="1400" b="1" dirty="0">
              <a:latin typeface="+mn-ea"/>
            </a:endParaRPr>
          </a:p>
          <a:p>
            <a:pPr marL="228600" indent="-228600" latinLnBrk="1">
              <a:spcBef>
                <a:spcPct val="20000"/>
              </a:spcBef>
              <a:buFont typeface="Arial" pitchFamily="34" charset="0"/>
              <a:buNone/>
            </a:pPr>
            <a:r>
              <a:rPr kumimoji="1" lang="en-US" altLang="ko-KR" sz="1400" b="1" dirty="0">
                <a:latin typeface="+mn-ea"/>
              </a:rPr>
              <a:t>- IVI</a:t>
            </a: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83288" y="2752725"/>
            <a:ext cx="1163637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7" descr="C:\Users\User\Desktop\참고사진\20130730_1543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5050" y="2770188"/>
            <a:ext cx="1152525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74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588" y="4718050"/>
            <a:ext cx="1131887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8325" y="4722813"/>
            <a:ext cx="1093788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그림 27" descr="POWER용 Harness.jp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8" y="2773363"/>
            <a:ext cx="1033462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6" descr="E:\허재수\허재수-김천사업부\영업-마케팅\회사소개서\행성사 소개\행성사 소개서\하네스 사진 -장차장\DSC02662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4200" y="2760663"/>
            <a:ext cx="1038225" cy="101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직사각형 69"/>
          <p:cNvSpPr>
            <a:spLocks noChangeArrowheads="1"/>
          </p:cNvSpPr>
          <p:nvPr/>
        </p:nvSpPr>
        <p:spPr bwMode="auto">
          <a:xfrm>
            <a:off x="328613" y="1720850"/>
            <a:ext cx="28717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latinLnBrk="1">
              <a:spcBef>
                <a:spcPct val="20000"/>
              </a:spcBef>
            </a:pP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- TV, MNT, AV, PC</a:t>
            </a:r>
          </a:p>
          <a:p>
            <a:pPr marL="228600" indent="-228600" latinLnBrk="1">
              <a:spcBef>
                <a:spcPct val="20000"/>
              </a:spcBef>
            </a:pP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- 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냉장고</a:t>
            </a: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, 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세탁기</a:t>
            </a: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, 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청소기</a:t>
            </a: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,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레인지</a:t>
            </a:r>
            <a:endParaRPr kumimoji="1" lang="en-US" altLang="ko-KR" sz="1400" b="1" dirty="0">
              <a:latin typeface="Malgun Gothic" pitchFamily="50" charset="-127"/>
              <a:ea typeface="Malgun Gothic" pitchFamily="50" charset="-127"/>
            </a:endParaRPr>
          </a:p>
          <a:p>
            <a:pPr marL="228600" indent="-228600" latinLnBrk="1">
              <a:spcBef>
                <a:spcPct val="20000"/>
              </a:spcBef>
            </a:pP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- 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자동차 전장</a:t>
            </a:r>
            <a:r>
              <a:rPr kumimoji="1" lang="en-US" altLang="ko-KR" sz="1400" b="1" dirty="0">
                <a:latin typeface="Malgun Gothic" pitchFamily="50" charset="-127"/>
                <a:ea typeface="Malgun Gothic" pitchFamily="50" charset="-127"/>
              </a:rPr>
              <a:t>, </a:t>
            </a:r>
            <a:r>
              <a:rPr kumimoji="1" lang="ko-KR" altLang="en-US" sz="1400" b="1" dirty="0">
                <a:latin typeface="Malgun Gothic" pitchFamily="50" charset="-127"/>
                <a:ea typeface="Malgun Gothic" pitchFamily="50" charset="-127"/>
              </a:rPr>
              <a:t>조명</a:t>
            </a:r>
            <a:endParaRPr kumimoji="1" lang="en-US" altLang="ko-KR" sz="1400" b="1" dirty="0">
              <a:latin typeface="Malgun Gothic" pitchFamily="50" charset="-127"/>
              <a:ea typeface="Malgun Gothic" pitchFamily="50" charset="-127"/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6138" y="5411788"/>
            <a:ext cx="1411287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0450" y="5411788"/>
            <a:ext cx="1227138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5"/>
          <p:cNvSpPr txBox="1">
            <a:spLocks noChangeArrowheads="1"/>
          </p:cNvSpPr>
          <p:nvPr/>
        </p:nvSpPr>
        <p:spPr bwMode="auto">
          <a:xfrm>
            <a:off x="153866" y="69851"/>
            <a:ext cx="14911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latinLnBrk="1" hangingPunct="1"/>
            <a:r>
              <a:rPr lang="ko-KR" altLang="en-US" sz="2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 현황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534402" y="6534834"/>
            <a:ext cx="609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8/10</a:t>
            </a:r>
            <a:endParaRPr lang="ko-KR" altLang="en-US" sz="1200" b="1" dirty="0"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153866" y="69851"/>
            <a:ext cx="39180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김해 </a:t>
            </a:r>
            <a:r>
              <a:rPr kumimoji="0" lang="en-US" altLang="ko-KR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PCBA </a:t>
            </a:r>
            <a:r>
              <a:rPr kumimoji="0"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공장</a:t>
            </a:r>
          </a:p>
        </p:txBody>
      </p:sp>
      <p:pic>
        <p:nvPicPr>
          <p:cNvPr id="93" name="그림 92"/>
          <p:cNvPicPr>
            <a:picLocks noChangeAspect="1"/>
          </p:cNvPicPr>
          <p:nvPr/>
        </p:nvPicPr>
        <p:blipFill rotWithShape="1">
          <a:blip r:embed="rId3"/>
          <a:srcRect t="5142" r="21689" b="15155"/>
          <a:stretch/>
        </p:blipFill>
        <p:spPr>
          <a:xfrm>
            <a:off x="3828143" y="3268610"/>
            <a:ext cx="5136345" cy="2952328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61" name="TextBox 60"/>
          <p:cNvSpPr txBox="1"/>
          <p:nvPr/>
        </p:nvSpPr>
        <p:spPr>
          <a:xfrm>
            <a:off x="571472" y="1449358"/>
            <a:ext cx="4648600" cy="3605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0" dirty="0">
                <a:latin typeface="+mn-ea"/>
              </a:rPr>
              <a:t>소</a:t>
            </a:r>
            <a:r>
              <a:rPr lang="en-US" altLang="ko-KR" sz="1400" b="0" dirty="0">
                <a:latin typeface="+mn-ea"/>
              </a:rPr>
              <a:t> </a:t>
            </a:r>
            <a:r>
              <a:rPr lang="ko-KR" altLang="en-US" sz="1400" b="0" dirty="0">
                <a:latin typeface="+mn-ea"/>
              </a:rPr>
              <a:t>재 지   </a:t>
            </a:r>
            <a:r>
              <a:rPr lang="en-US" altLang="ko-KR" sz="1400" b="0" dirty="0">
                <a:latin typeface="+mn-ea"/>
              </a:rPr>
              <a:t>: </a:t>
            </a:r>
            <a:r>
              <a:rPr lang="ko-KR" altLang="en-US" sz="1400" b="0" dirty="0">
                <a:latin typeface="+mn-ea"/>
              </a:rPr>
              <a:t>경남 김해시 진례면 테크노밸리길 </a:t>
            </a:r>
            <a:r>
              <a:rPr lang="en-US" altLang="ko-KR" sz="1400" b="0" dirty="0">
                <a:latin typeface="+mn-ea"/>
              </a:rPr>
              <a:t>188-44 </a:t>
            </a:r>
          </a:p>
          <a:p>
            <a:pPr marL="90488" indent="-904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0" dirty="0">
                <a:latin typeface="+mn-ea"/>
              </a:rPr>
              <a:t>준 공 일   </a:t>
            </a:r>
            <a:r>
              <a:rPr lang="en-US" altLang="ko-KR" sz="1400" b="0" dirty="0">
                <a:latin typeface="+mn-ea"/>
              </a:rPr>
              <a:t>: 2019. 5. 25</a:t>
            </a:r>
          </a:p>
          <a:p>
            <a:pPr marL="90488" indent="-904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0" dirty="0">
                <a:latin typeface="+mn-ea"/>
              </a:rPr>
              <a:t>건축 면적 </a:t>
            </a:r>
            <a:r>
              <a:rPr lang="en-US" altLang="ko-KR" sz="1400" b="0" dirty="0">
                <a:latin typeface="+mn-ea"/>
              </a:rPr>
              <a:t>: 5,565</a:t>
            </a:r>
            <a:r>
              <a:rPr lang="ko-KR" altLang="en-US" sz="1400" b="0" dirty="0">
                <a:latin typeface="+mn-ea"/>
              </a:rPr>
              <a:t>㎡ </a:t>
            </a:r>
            <a:r>
              <a:rPr lang="en-US" altLang="ko-KR" sz="1400" b="0" dirty="0">
                <a:latin typeface="+mn-ea"/>
              </a:rPr>
              <a:t>(1,690</a:t>
            </a:r>
            <a:r>
              <a:rPr lang="ko-KR" altLang="en-US" sz="1400" b="0" dirty="0">
                <a:latin typeface="+mn-ea"/>
              </a:rPr>
              <a:t>평</a:t>
            </a:r>
            <a:r>
              <a:rPr lang="en-US" altLang="ko-KR" sz="1400" b="0" dirty="0">
                <a:latin typeface="+mn-ea"/>
              </a:rPr>
              <a:t>)</a:t>
            </a:r>
          </a:p>
          <a:p>
            <a:pPr marL="90488" indent="-904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+mn-ea"/>
              </a:rPr>
              <a:t>인       원 </a:t>
            </a:r>
            <a:r>
              <a:rPr lang="en-US" altLang="ko-KR" sz="1400" dirty="0">
                <a:latin typeface="+mn-ea"/>
              </a:rPr>
              <a:t>:  133</a:t>
            </a:r>
            <a:r>
              <a:rPr lang="ko-KR" altLang="en-US" sz="1400" dirty="0">
                <a:latin typeface="+mn-ea"/>
              </a:rPr>
              <a:t>명 </a:t>
            </a:r>
            <a:r>
              <a:rPr lang="en-US" altLang="ko-KR" sz="1400" dirty="0">
                <a:latin typeface="+mn-ea"/>
              </a:rPr>
              <a:t>(</a:t>
            </a:r>
            <a:r>
              <a:rPr lang="ko-KR" altLang="en-US" sz="1400" dirty="0">
                <a:latin typeface="+mn-ea"/>
              </a:rPr>
              <a:t>사무직 </a:t>
            </a:r>
            <a:r>
              <a:rPr lang="en-US" altLang="ko-KR" sz="1400" dirty="0">
                <a:latin typeface="+mn-ea"/>
              </a:rPr>
              <a:t>36</a:t>
            </a:r>
            <a:r>
              <a:rPr lang="ko-KR" altLang="en-US" sz="1400" dirty="0">
                <a:latin typeface="+mn-ea"/>
              </a:rPr>
              <a:t>명 </a:t>
            </a:r>
            <a:r>
              <a:rPr lang="en-US" altLang="ko-KR" sz="1400" dirty="0">
                <a:latin typeface="+mn-ea"/>
              </a:rPr>
              <a:t>/ </a:t>
            </a:r>
            <a:r>
              <a:rPr lang="ko-KR" altLang="en-US" sz="1400" dirty="0">
                <a:latin typeface="+mn-ea"/>
              </a:rPr>
              <a:t>현장 </a:t>
            </a:r>
            <a:r>
              <a:rPr lang="en-US" altLang="ko-KR" sz="1400" dirty="0">
                <a:latin typeface="+mn-ea"/>
              </a:rPr>
              <a:t>97</a:t>
            </a:r>
            <a:r>
              <a:rPr lang="ko-KR" altLang="en-US" sz="1400" dirty="0">
                <a:latin typeface="+mn-ea"/>
              </a:rPr>
              <a:t>명</a:t>
            </a:r>
            <a:r>
              <a:rPr lang="en-US" altLang="ko-KR" sz="1400" dirty="0">
                <a:latin typeface="+mn-ea"/>
              </a:rPr>
              <a:t>)</a:t>
            </a:r>
            <a:r>
              <a:rPr lang="ko-KR" altLang="en-US" sz="1400" dirty="0">
                <a:latin typeface="+mn-ea"/>
              </a:rPr>
              <a:t> </a:t>
            </a:r>
            <a:endParaRPr lang="en-US" altLang="ko-KR" sz="1400" b="0" dirty="0">
              <a:latin typeface="+mn-ea"/>
            </a:endParaRPr>
          </a:p>
          <a:p>
            <a:pPr marL="90488" indent="-904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+mn-ea"/>
              </a:rPr>
              <a:t>최근 </a:t>
            </a:r>
            <a:r>
              <a:rPr lang="en-US" altLang="ko-KR" sz="1400" dirty="0">
                <a:latin typeface="+mn-ea"/>
              </a:rPr>
              <a:t>2</a:t>
            </a:r>
            <a:r>
              <a:rPr lang="ko-KR" altLang="en-US" sz="1400" dirty="0">
                <a:latin typeface="+mn-ea"/>
              </a:rPr>
              <a:t>개년 매출액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0" dirty="0">
                <a:latin typeface="+mn-ea"/>
              </a:rPr>
              <a:t>  - 2021</a:t>
            </a:r>
            <a:r>
              <a:rPr lang="ko-KR" altLang="en-US" sz="1400" b="0" dirty="0">
                <a:latin typeface="+mn-ea"/>
              </a:rPr>
              <a:t>년 </a:t>
            </a:r>
            <a:r>
              <a:rPr lang="en-US" altLang="ko-KR" sz="1400" b="0" dirty="0">
                <a:latin typeface="+mn-ea"/>
              </a:rPr>
              <a:t>732</a:t>
            </a:r>
            <a:r>
              <a:rPr lang="ko-KR" altLang="en-US" sz="1400" b="0" dirty="0">
                <a:latin typeface="+mn-ea"/>
              </a:rPr>
              <a:t>억</a:t>
            </a:r>
            <a:endParaRPr lang="en-US" altLang="ko-KR" sz="1400" b="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 - 2022</a:t>
            </a:r>
            <a:r>
              <a:rPr lang="ko-KR" altLang="en-US" sz="1400" dirty="0">
                <a:latin typeface="+mn-ea"/>
              </a:rPr>
              <a:t>년 </a:t>
            </a:r>
            <a:r>
              <a:rPr lang="en-US" altLang="ko-KR" sz="1400" dirty="0">
                <a:latin typeface="+mn-ea"/>
              </a:rPr>
              <a:t>617</a:t>
            </a:r>
            <a:r>
              <a:rPr lang="ko-KR" altLang="en-US" sz="1400" dirty="0">
                <a:latin typeface="+mn-ea"/>
              </a:rPr>
              <a:t>억</a:t>
            </a:r>
            <a:endParaRPr lang="ko-KR" altLang="en-US" sz="1400" b="0" dirty="0">
              <a:latin typeface="+mn-ea"/>
            </a:endParaRPr>
          </a:p>
          <a:p>
            <a:pPr marL="90488" indent="-904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0" dirty="0">
                <a:latin typeface="+mn-ea"/>
              </a:rPr>
              <a:t>주요 생산 품목</a:t>
            </a:r>
            <a:endParaRPr lang="en-US" altLang="ko-KR" sz="1400" b="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0" dirty="0">
                <a:latin typeface="+mn-ea"/>
              </a:rPr>
              <a:t>  - </a:t>
            </a:r>
            <a:r>
              <a:rPr lang="ko-KR" altLang="en-US" sz="1400" b="0" dirty="0">
                <a:latin typeface="+mn-ea"/>
              </a:rPr>
              <a:t>세탁기</a:t>
            </a:r>
            <a:r>
              <a:rPr lang="en-US" altLang="ko-KR" sz="1400" dirty="0">
                <a:latin typeface="+mn-ea"/>
              </a:rPr>
              <a:t>/ </a:t>
            </a:r>
            <a:r>
              <a:rPr lang="ko-KR" altLang="en-US" sz="1400" dirty="0">
                <a:latin typeface="+mn-ea"/>
              </a:rPr>
              <a:t>건조기</a:t>
            </a:r>
            <a:r>
              <a:rPr lang="ko-KR" altLang="en-US" sz="1400" b="0" dirty="0">
                <a:latin typeface="+mn-ea"/>
              </a:rPr>
              <a:t>용 </a:t>
            </a:r>
            <a:r>
              <a:rPr lang="en-US" altLang="ko-KR" sz="1400" dirty="0">
                <a:latin typeface="+mn-ea"/>
              </a:rPr>
              <a:t>PCBA </a:t>
            </a:r>
            <a:endParaRPr lang="en-US" altLang="ko-KR" sz="1400" b="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0" dirty="0">
                <a:latin typeface="+mn-ea"/>
              </a:rPr>
              <a:t>  - </a:t>
            </a:r>
            <a:r>
              <a:rPr lang="ko-KR" altLang="en-US" sz="1400" b="0" dirty="0">
                <a:latin typeface="+mn-ea"/>
              </a:rPr>
              <a:t>청소기</a:t>
            </a:r>
            <a:r>
              <a:rPr lang="en-US" altLang="ko-KR" sz="1400" b="0" dirty="0">
                <a:latin typeface="+mn-ea"/>
              </a:rPr>
              <a:t>/ </a:t>
            </a:r>
            <a:r>
              <a:rPr lang="ko-KR" altLang="en-US" sz="1400" b="0" dirty="0">
                <a:latin typeface="+mn-ea"/>
              </a:rPr>
              <a:t>공청기용 </a:t>
            </a:r>
            <a:r>
              <a:rPr lang="en-US" altLang="ko-KR" sz="1400" b="0" dirty="0">
                <a:latin typeface="+mn-ea"/>
              </a:rPr>
              <a:t>PCBA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 - </a:t>
            </a:r>
            <a:r>
              <a:rPr lang="ko-KR" altLang="en-US" sz="1400" dirty="0">
                <a:latin typeface="+mn-ea"/>
              </a:rPr>
              <a:t>냉장고용 </a:t>
            </a:r>
            <a:r>
              <a:rPr lang="en-US" altLang="ko-KR" sz="1400" dirty="0">
                <a:latin typeface="+mn-ea"/>
              </a:rPr>
              <a:t>PCBA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00033" y="1052736"/>
            <a:ext cx="97200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+mn-ea"/>
              </a:rPr>
              <a:t>공장 현황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2081A0-D5BC-4748-A6B1-52EA8E9C88FB}"/>
              </a:ext>
            </a:extLst>
          </p:cNvPr>
          <p:cNvSpPr txBox="1"/>
          <p:nvPr/>
        </p:nvSpPr>
        <p:spPr>
          <a:xfrm>
            <a:off x="8534402" y="6534834"/>
            <a:ext cx="609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9/10</a:t>
            </a:r>
            <a:endParaRPr lang="ko-KR" altLang="en-US" sz="1200" b="1" dirty="0"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00246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357158" y="1554678"/>
          <a:ext cx="8448676" cy="4375580"/>
        </p:xfrm>
        <a:graphic>
          <a:graphicData uri="http://schemas.openxmlformats.org/drawingml/2006/table">
            <a:tbl>
              <a:tblPr/>
              <a:tblGrid>
                <a:gridCol w="211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2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21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21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51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51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51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51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51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그림 5" descr="LG디스플레이-CI.jpg"/>
          <p:cNvPicPr>
            <a:picLocks noChangeAspect="1"/>
          </p:cNvPicPr>
          <p:nvPr/>
        </p:nvPicPr>
        <p:blipFill>
          <a:blip r:embed="rId3" cstate="print"/>
          <a:srcRect l="3969" t="55758" r="12687" b="3243"/>
          <a:stretch>
            <a:fillRect/>
          </a:stretch>
        </p:blipFill>
        <p:spPr>
          <a:xfrm>
            <a:off x="2643174" y="1778517"/>
            <a:ext cx="1692000" cy="453157"/>
          </a:xfrm>
          <a:prstGeom prst="rect">
            <a:avLst/>
          </a:prstGeom>
          <a:ln>
            <a:noFill/>
          </a:ln>
        </p:spPr>
      </p:pic>
      <p:pic>
        <p:nvPicPr>
          <p:cNvPr id="9" name="그림 8" descr="apple_before_after__full.png"/>
          <p:cNvPicPr>
            <a:picLocks noChangeAspect="1"/>
          </p:cNvPicPr>
          <p:nvPr/>
        </p:nvPicPr>
        <p:blipFill>
          <a:blip r:embed="rId4" cstate="print"/>
          <a:srcRect l="8460" t="32986" r="58156" b="38837"/>
          <a:stretch>
            <a:fillRect/>
          </a:stretch>
        </p:blipFill>
        <p:spPr>
          <a:xfrm>
            <a:off x="7000892" y="1785926"/>
            <a:ext cx="1440000" cy="416722"/>
          </a:xfrm>
          <a:prstGeom prst="rect">
            <a:avLst/>
          </a:prstGeom>
          <a:ln>
            <a:noFill/>
          </a:ln>
        </p:spPr>
      </p:pic>
      <p:pic>
        <p:nvPicPr>
          <p:cNvPr id="10" name="그림 9" descr="hitachi-logo.gif"/>
          <p:cNvPicPr>
            <a:picLocks noChangeAspect="1"/>
          </p:cNvPicPr>
          <p:nvPr/>
        </p:nvPicPr>
        <p:blipFill>
          <a:blip r:embed="rId5" cstate="print"/>
          <a:srcRect t="29885" b="21264"/>
          <a:stretch>
            <a:fillRect/>
          </a:stretch>
        </p:blipFill>
        <p:spPr>
          <a:xfrm>
            <a:off x="2786050" y="2714620"/>
            <a:ext cx="1404000" cy="336486"/>
          </a:xfrm>
          <a:prstGeom prst="rect">
            <a:avLst/>
          </a:prstGeom>
          <a:ln>
            <a:noFill/>
          </a:ln>
        </p:spPr>
      </p:pic>
      <p:pic>
        <p:nvPicPr>
          <p:cNvPr id="11" name="그림 10" descr="vw.jpg"/>
          <p:cNvPicPr>
            <a:picLocks noChangeAspect="1"/>
          </p:cNvPicPr>
          <p:nvPr/>
        </p:nvPicPr>
        <p:blipFill>
          <a:blip r:embed="rId6" cstate="print"/>
          <a:srcRect l="19524" t="9552" r="16190" b="6167"/>
          <a:stretch>
            <a:fillRect/>
          </a:stretch>
        </p:blipFill>
        <p:spPr>
          <a:xfrm>
            <a:off x="5319340" y="2554811"/>
            <a:ext cx="648000" cy="682105"/>
          </a:xfrm>
          <a:prstGeom prst="rect">
            <a:avLst/>
          </a:prstGeom>
          <a:ln>
            <a:noFill/>
          </a:ln>
        </p:spPr>
      </p:pic>
      <p:pic>
        <p:nvPicPr>
          <p:cNvPr id="12" name="그림 11" descr="Tesla-Motors-Inc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69939" y="2554810"/>
            <a:ext cx="972000" cy="666644"/>
          </a:xfrm>
          <a:prstGeom prst="rect">
            <a:avLst/>
          </a:prstGeom>
          <a:ln>
            <a:noFill/>
          </a:ln>
        </p:spPr>
      </p:pic>
      <p:pic>
        <p:nvPicPr>
          <p:cNvPr id="14" name="그림 13" descr="MSFT_logo_rgb_C-Gray.3b156229.png"/>
          <p:cNvPicPr>
            <a:picLocks noChangeAspect="1"/>
          </p:cNvPicPr>
          <p:nvPr/>
        </p:nvPicPr>
        <p:blipFill>
          <a:blip r:embed="rId8" cstate="print"/>
          <a:srcRect t="23216" r="10345" b="7137"/>
          <a:stretch>
            <a:fillRect/>
          </a:stretch>
        </p:blipFill>
        <p:spPr>
          <a:xfrm>
            <a:off x="857224" y="2714620"/>
            <a:ext cx="1440000" cy="332304"/>
          </a:xfrm>
          <a:prstGeom prst="rect">
            <a:avLst/>
          </a:prstGeom>
          <a:ln>
            <a:noFill/>
          </a:ln>
        </p:spPr>
      </p:pic>
      <p:pic>
        <p:nvPicPr>
          <p:cNvPr id="15" name="그림 14" descr="hyundai.jpg"/>
          <p:cNvPicPr preferRelativeResize="0"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97138" y="3521871"/>
            <a:ext cx="1260000" cy="576000"/>
          </a:xfrm>
          <a:prstGeom prst="rect">
            <a:avLst/>
          </a:prstGeom>
          <a:ln>
            <a:noFill/>
          </a:ln>
        </p:spPr>
      </p:pic>
      <p:pic>
        <p:nvPicPr>
          <p:cNvPr id="16" name="그림 15" descr="e1b40f7d9e55d098bb6b90827de41ad3.png"/>
          <p:cNvPicPr preferRelativeResize="0">
            <a:picLocks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848075" y="3483504"/>
            <a:ext cx="1440000" cy="648000"/>
          </a:xfrm>
          <a:prstGeom prst="rect">
            <a:avLst/>
          </a:prstGeom>
          <a:ln>
            <a:noFill/>
          </a:ln>
        </p:spPr>
      </p:pic>
      <p:pic>
        <p:nvPicPr>
          <p:cNvPr id="26" name="그림 25" descr="다운로드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857752" y="1785926"/>
            <a:ext cx="1440000" cy="433060"/>
          </a:xfrm>
          <a:prstGeom prst="rect">
            <a:avLst/>
          </a:prstGeom>
        </p:spPr>
      </p:pic>
      <p:pic>
        <p:nvPicPr>
          <p:cNvPr id="28" name="그림 27" descr="560260(0)-550213_77894.jpg"/>
          <p:cNvPicPr>
            <a:picLocks noChangeAspect="1"/>
          </p:cNvPicPr>
          <p:nvPr/>
        </p:nvPicPr>
        <p:blipFill>
          <a:blip r:embed="rId12" cstate="print"/>
          <a:srcRect l="6363" t="21831" r="9091" b="14788"/>
          <a:stretch>
            <a:fillRect/>
          </a:stretch>
        </p:blipFill>
        <p:spPr>
          <a:xfrm>
            <a:off x="857224" y="1840430"/>
            <a:ext cx="1188000" cy="344901"/>
          </a:xfrm>
          <a:prstGeom prst="rect">
            <a:avLst/>
          </a:prstGeom>
        </p:spPr>
      </p:pic>
      <p:pic>
        <p:nvPicPr>
          <p:cNvPr id="33" name="그림 32" descr="lg_chem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57224" y="5340892"/>
            <a:ext cx="1152000" cy="303158"/>
          </a:xfrm>
          <a:prstGeom prst="rect">
            <a:avLst/>
          </a:prstGeom>
        </p:spPr>
      </p:pic>
      <p:pic>
        <p:nvPicPr>
          <p:cNvPr id="34" name="그림 33" descr="20140610000983_0.jpg"/>
          <p:cNvPicPr>
            <a:picLocks noChangeAspect="1"/>
          </p:cNvPicPr>
          <p:nvPr/>
        </p:nvPicPr>
        <p:blipFill>
          <a:blip r:embed="rId14" cstate="print"/>
          <a:srcRect l="2404" t="64803" r="9327" b="4111"/>
          <a:stretch>
            <a:fillRect/>
          </a:stretch>
        </p:blipFill>
        <p:spPr>
          <a:xfrm>
            <a:off x="2714612" y="5326045"/>
            <a:ext cx="1620000" cy="333529"/>
          </a:xfrm>
          <a:prstGeom prst="rect">
            <a:avLst/>
          </a:prstGeom>
        </p:spPr>
      </p:pic>
      <p:sp>
        <p:nvSpPr>
          <p:cNvPr id="37" name="Text Box 58"/>
          <p:cNvSpPr txBox="1">
            <a:spLocks noChangeArrowheads="1"/>
          </p:cNvSpPr>
          <p:nvPr/>
        </p:nvSpPr>
        <p:spPr bwMode="auto">
          <a:xfrm>
            <a:off x="142876" y="115888"/>
            <a:ext cx="307180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2400" b="1" noProof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고객사 현황</a:t>
            </a:r>
            <a:endParaRPr lang="en-US" altLang="ko-KR" sz="2400" b="1" noProof="1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3" t="35679" r="80245" b="59028"/>
          <a:stretch/>
        </p:blipFill>
        <p:spPr bwMode="auto">
          <a:xfrm>
            <a:off x="7143768" y="3500438"/>
            <a:ext cx="1510498" cy="453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9190" y="3429000"/>
            <a:ext cx="1656393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742FB90-530A-4002-84E7-A8905A8582E5}"/>
              </a:ext>
            </a:extLst>
          </p:cNvPr>
          <p:cNvSpPr txBox="1"/>
          <p:nvPr/>
        </p:nvSpPr>
        <p:spPr>
          <a:xfrm>
            <a:off x="8534402" y="6534834"/>
            <a:ext cx="609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10/10</a:t>
            </a:r>
            <a:endParaRPr lang="ko-KR" altLang="en-US" sz="1200" b="1" dirty="0"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5" descr="좌우로고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5546" y="4929198"/>
            <a:ext cx="2572338" cy="47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Users\행성디지털\Desktop\그림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2433" y="2203453"/>
            <a:ext cx="5907087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8933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18년 행성 슬로건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algn="ctr">
          <a:solidFill>
            <a:srgbClr val="0000FF"/>
          </a:solidFill>
          <a:miter lim="800000"/>
          <a:headEnd/>
          <a:tailEnd/>
        </a:ln>
      </a:spPr>
      <a:bodyPr wrap="none" lIns="90000" tIns="46800" rIns="90000" bIns="46800" anchor="ctr"/>
      <a:lstStyle>
        <a:defPPr>
          <a:defRPr>
            <a:latin typeface="+mj-ea"/>
            <a:ea typeface="+mj-ea"/>
          </a:defRPr>
        </a:defPPr>
      </a:lst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5719</TotalTime>
  <Words>778</Words>
  <Application>Microsoft Office PowerPoint</Application>
  <PresentationFormat>화면 슬라이드 쇼(4:3)</PresentationFormat>
  <Paragraphs>252</Paragraphs>
  <Slides>11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11</vt:i4>
      </vt:variant>
    </vt:vector>
  </HeadingPairs>
  <TitlesOfParts>
    <vt:vector size="20" baseType="lpstr">
      <vt:lpstr>HY견고딕</vt:lpstr>
      <vt:lpstr>HY헤드라인M</vt:lpstr>
      <vt:lpstr>LG스마트체 Regular</vt:lpstr>
      <vt:lpstr>맑은 고딕</vt:lpstr>
      <vt:lpstr>맑은 고딕</vt:lpstr>
      <vt:lpstr>Arial</vt:lpstr>
      <vt:lpstr>Arial Black</vt:lpstr>
      <vt:lpstr>Office 테마</vt:lpstr>
      <vt:lpstr>2018년 행성 슬로건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jeongjoo</dc:creator>
  <cp:lastModifiedBy>박 형근</cp:lastModifiedBy>
  <cp:revision>522</cp:revision>
  <dcterms:created xsi:type="dcterms:W3CDTF">2013-11-07T06:25:35Z</dcterms:created>
  <dcterms:modified xsi:type="dcterms:W3CDTF">2023-07-20T07:14:45Z</dcterms:modified>
</cp:coreProperties>
</file>