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236" autoAdjust="0"/>
  </p:normalViewPr>
  <p:slideViewPr>
    <p:cSldViewPr>
      <p:cViewPr varScale="1">
        <p:scale>
          <a:sx n="56" d="100"/>
          <a:sy n="56" d="100"/>
        </p:scale>
        <p:origin x="-2698" y="-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CC14B-EDAE-4D07-8B2C-BACCBC0A2FBF}" type="datetimeFigureOut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E68BB-1E3A-4D68-AA54-870BAD7487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CEB3F-49EA-468F-A319-BDD2774E1098}" type="datetimeFigureOut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9E8C8-21E6-447C-9A44-17BAAC5AC8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CE740-8BCD-4201-9E02-7F423782626C}" type="datetime1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921BE-61D8-4D23-9B45-193D1C040FEA}" type="datetime1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958F-9EF1-40DD-B65F-23AEE9A7BA4C}" type="datetime1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4D7F1-C123-451D-B704-EB32D230769F}" type="datetime1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9783-0491-4275-B851-0F2B6DE33673}" type="datetime1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8EFF-EE6B-4C1F-A5A9-0EC42434F536}" type="datetime1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3CA3E-75BA-4EF1-B2D0-2DCBFEB01E27}" type="datetime1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69DE0-6AA4-46A0-8F72-24A4B359D1C3}" type="datetime1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045FA-999D-4BA6-B71E-7D0E5F0BFE94}" type="datetime1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BA75-9BBD-46A0-843E-9AE329D816F2}" type="datetime1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2BB7D-1FBA-4640-A248-F79CD7051DEC}" type="datetime1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2BDFA-19D5-42EB-B909-D908372E765D}" type="datetime1">
              <a:rPr lang="ko-KR" altLang="en-US" smtClean="0"/>
              <a:pPr/>
              <a:t>2019-04-02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8640" y="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 smtClean="0">
                <a:latin typeface="HY헤드라인M" pitchFamily="18" charset="-127"/>
                <a:ea typeface="HY헤드라인M" pitchFamily="18" charset="-127"/>
              </a:rPr>
              <a:t>경남 실직자 </a:t>
            </a:r>
            <a:r>
              <a:rPr lang="ko-KR" altLang="en-US" sz="4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재취업</a:t>
            </a:r>
            <a:r>
              <a:rPr lang="ko-KR" altLang="en-US" sz="4000" dirty="0" smtClean="0">
                <a:latin typeface="HY헤드라인M" pitchFamily="18" charset="-127"/>
                <a:ea typeface="HY헤드라인M" pitchFamily="18" charset="-127"/>
              </a:rPr>
              <a:t> 교육 </a:t>
            </a:r>
            <a:endParaRPr lang="en-US" altLang="ko-KR" sz="40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4000" dirty="0" smtClean="0">
                <a:solidFill>
                  <a:srgbClr val="FF33CC"/>
                </a:solidFill>
                <a:latin typeface="HY헤드라인M" pitchFamily="18" charset="-127"/>
                <a:ea typeface="HY헤드라인M" pitchFamily="18" charset="-127"/>
              </a:rPr>
              <a:t>참여자 모집</a:t>
            </a:r>
            <a:endParaRPr lang="ko-KR" altLang="en-US" sz="4000" dirty="0">
              <a:solidFill>
                <a:srgbClr val="FF33CC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8640" y="5148064"/>
            <a:ext cx="1916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*</a:t>
            </a:r>
            <a:r>
              <a:rPr lang="ko-KR" altLang="en-US" sz="1600" b="1" dirty="0" smtClean="0"/>
              <a:t>교육일정</a:t>
            </a:r>
            <a:endParaRPr lang="ko-KR" altLang="en-US" sz="1600" b="1" dirty="0"/>
          </a:p>
        </p:txBody>
      </p:sp>
      <p:pic>
        <p:nvPicPr>
          <p:cNvPr id="10" name="그림 9" descr="경상남도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8800" y="8780824"/>
            <a:ext cx="1296144" cy="3631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40360" y="8811180"/>
            <a:ext cx="3573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㈜인덱스루트코리아</a:t>
            </a:r>
            <a:endParaRPr lang="ko-KR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1259632"/>
            <a:ext cx="7029400" cy="3998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+mn-ea"/>
              </a:rPr>
              <a:t>1. </a:t>
            </a:r>
            <a:r>
              <a:rPr lang="ko-KR" altLang="en-US" sz="2400" b="1" dirty="0" smtClean="0">
                <a:latin typeface="+mn-ea"/>
              </a:rPr>
              <a:t>교육대상 </a:t>
            </a:r>
            <a:r>
              <a:rPr lang="en-US" altLang="ko-KR" sz="2400" b="1" dirty="0" smtClean="0">
                <a:latin typeface="+mn-ea"/>
              </a:rPr>
              <a:t>:</a:t>
            </a:r>
            <a:r>
              <a:rPr lang="ko-KR" altLang="en-US" sz="2400" b="1" dirty="0" smtClean="0">
                <a:latin typeface="+mn-ea"/>
              </a:rPr>
              <a:t>경남에 주소를 둔 구직자</a:t>
            </a:r>
            <a:r>
              <a:rPr lang="en-US" altLang="ko-KR" sz="2400" b="1" dirty="0" smtClean="0">
                <a:latin typeface="+mn-ea"/>
              </a:rPr>
              <a:t>(</a:t>
            </a:r>
            <a:r>
              <a:rPr lang="ko-KR" altLang="en-US" sz="2400" b="1" dirty="0" smtClean="0">
                <a:latin typeface="+mn-ea"/>
              </a:rPr>
              <a:t>남성</a:t>
            </a:r>
            <a:r>
              <a:rPr lang="en-US" altLang="ko-KR" sz="2400" b="1" dirty="0" smtClean="0">
                <a:latin typeface="+mn-ea"/>
              </a:rPr>
              <a:t>/</a:t>
            </a:r>
            <a:r>
              <a:rPr lang="ko-KR" altLang="en-US" sz="2400" b="1" dirty="0" smtClean="0">
                <a:latin typeface="+mn-ea"/>
              </a:rPr>
              <a:t>여성</a:t>
            </a:r>
            <a:r>
              <a:rPr lang="en-US" altLang="ko-KR" sz="2400" b="1" dirty="0" smtClean="0">
                <a:latin typeface="+mn-ea"/>
              </a:rPr>
              <a:t>)</a:t>
            </a:r>
          </a:p>
          <a:p>
            <a:r>
              <a:rPr lang="en-US" altLang="ko-KR" sz="2400" b="1" dirty="0" smtClean="0">
                <a:latin typeface="+mn-ea"/>
              </a:rPr>
              <a:t>                (</a:t>
            </a:r>
            <a:r>
              <a:rPr lang="ko-KR" altLang="en-US" sz="2400" b="1" dirty="0" smtClean="0">
                <a:latin typeface="+mn-ea"/>
              </a:rPr>
              <a:t>만</a:t>
            </a:r>
            <a:r>
              <a:rPr lang="en-US" altLang="ko-KR" sz="2400" b="1" dirty="0" smtClean="0">
                <a:latin typeface="+mn-ea"/>
              </a:rPr>
              <a:t>30</a:t>
            </a:r>
            <a:r>
              <a:rPr lang="ko-KR" altLang="en-US" sz="2400" b="1" dirty="0" smtClean="0">
                <a:latin typeface="+mn-ea"/>
              </a:rPr>
              <a:t>세</a:t>
            </a:r>
            <a:r>
              <a:rPr lang="en-US" altLang="ko-KR" sz="2400" b="1" dirty="0" smtClean="0">
                <a:latin typeface="+mn-ea"/>
              </a:rPr>
              <a:t>~</a:t>
            </a:r>
            <a:r>
              <a:rPr lang="ko-KR" altLang="en-US" sz="2400" b="1" dirty="0" smtClean="0">
                <a:latin typeface="+mn-ea"/>
              </a:rPr>
              <a:t>만</a:t>
            </a:r>
            <a:r>
              <a:rPr lang="en-US" altLang="ko-KR" sz="2400" b="1" dirty="0" smtClean="0">
                <a:latin typeface="+mn-ea"/>
              </a:rPr>
              <a:t>64</a:t>
            </a:r>
            <a:r>
              <a:rPr lang="ko-KR" altLang="en-US" sz="2400" b="1" dirty="0" smtClean="0">
                <a:latin typeface="+mn-ea"/>
              </a:rPr>
              <a:t>세 이하</a:t>
            </a:r>
            <a:r>
              <a:rPr lang="en-US" altLang="ko-KR" sz="2400" b="1" dirty="0" smtClean="0">
                <a:latin typeface="+mn-ea"/>
              </a:rPr>
              <a:t>)</a:t>
            </a:r>
          </a:p>
          <a:p>
            <a:pPr>
              <a:lnSpc>
                <a:spcPts val="500"/>
              </a:lnSpc>
            </a:pPr>
            <a:endParaRPr lang="en-US" altLang="ko-KR" sz="2400" b="1" dirty="0" smtClean="0">
              <a:solidFill>
                <a:srgbClr val="7030A0"/>
              </a:solidFill>
              <a:latin typeface="+mn-ea"/>
            </a:endParaRPr>
          </a:p>
          <a:p>
            <a:r>
              <a:rPr lang="en-US" altLang="ko-KR" sz="1600" b="1" dirty="0" smtClean="0">
                <a:latin typeface="+mn-ea"/>
              </a:rPr>
              <a:t>※</a:t>
            </a:r>
            <a:r>
              <a:rPr lang="ko-KR" altLang="en-US" sz="1600" dirty="0" smtClean="0">
                <a:latin typeface="+mn-ea"/>
              </a:rPr>
              <a:t>참가제외대상 </a:t>
            </a:r>
            <a:r>
              <a:rPr lang="en-US" altLang="ko-KR" sz="1600" dirty="0" smtClean="0">
                <a:latin typeface="+mn-ea"/>
              </a:rPr>
              <a:t>: </a:t>
            </a:r>
            <a:r>
              <a:rPr lang="ko-KR" altLang="en-US" sz="1600" dirty="0" smtClean="0">
                <a:latin typeface="+mn-ea"/>
              </a:rPr>
              <a:t>사업자등록증 소지자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유사사업참여자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ts val="800"/>
              </a:lnSpc>
            </a:pPr>
            <a:endParaRPr lang="en-US" altLang="ko-KR" sz="1600" dirty="0" smtClean="0">
              <a:latin typeface="+mn-ea"/>
            </a:endParaRPr>
          </a:p>
          <a:p>
            <a:pPr>
              <a:lnSpc>
                <a:spcPts val="100"/>
              </a:lnSpc>
            </a:pPr>
            <a:r>
              <a:rPr lang="en-US" altLang="ko-KR" sz="1600" dirty="0" smtClean="0">
                <a:solidFill>
                  <a:srgbClr val="FF0000"/>
                </a:solidFill>
                <a:latin typeface="+mn-ea"/>
              </a:rPr>
              <a:t>                </a:t>
            </a:r>
          </a:p>
          <a:p>
            <a:r>
              <a:rPr lang="en-US" altLang="ko-KR" sz="2100" b="1" dirty="0" smtClean="0">
                <a:solidFill>
                  <a:srgbClr val="FF0000"/>
                </a:solidFill>
                <a:latin typeface="+mn-ea"/>
              </a:rPr>
              <a:t>※</a:t>
            </a:r>
            <a:r>
              <a:rPr lang="ko-KR" altLang="en-US" sz="2100" b="1" dirty="0" smtClean="0">
                <a:solidFill>
                  <a:srgbClr val="FF0000"/>
                </a:solidFill>
                <a:latin typeface="+mn-ea"/>
              </a:rPr>
              <a:t>참가혜택 </a:t>
            </a:r>
            <a:r>
              <a:rPr lang="en-US" altLang="ko-KR" sz="2100" b="1" dirty="0" smtClean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2100" b="1" dirty="0" smtClean="0">
                <a:solidFill>
                  <a:srgbClr val="FF0000"/>
                </a:solidFill>
                <a:latin typeface="+mn-ea"/>
              </a:rPr>
              <a:t>교육참여수당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14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만원</a:t>
            </a:r>
            <a:r>
              <a:rPr lang="en-US" altLang="ko-KR" sz="2100" b="1" dirty="0" smtClean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sz="2100" b="1" dirty="0" smtClean="0">
                <a:solidFill>
                  <a:srgbClr val="FF0000"/>
                </a:solidFill>
                <a:latin typeface="+mn-ea"/>
              </a:rPr>
              <a:t>취업수당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16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만원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지급</a:t>
            </a:r>
            <a:endParaRPr lang="en-US" altLang="ko-KR" sz="21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ts val="1100"/>
              </a:lnSpc>
            </a:pPr>
            <a:endParaRPr lang="en-US" altLang="ko-KR" b="1" dirty="0" smtClean="0">
              <a:solidFill>
                <a:srgbClr val="FF0000"/>
              </a:solidFill>
              <a:latin typeface="+mn-ea"/>
            </a:endParaRPr>
          </a:p>
          <a:p>
            <a:r>
              <a:rPr lang="en-US" altLang="ko-KR" sz="2400" b="1" dirty="0" smtClean="0">
                <a:solidFill>
                  <a:srgbClr val="7030A0"/>
                </a:solidFill>
              </a:rPr>
              <a:t>2. </a:t>
            </a:r>
            <a:r>
              <a:rPr lang="ko-KR" altLang="en-US" sz="2400" b="1" dirty="0" err="1" smtClean="0">
                <a:solidFill>
                  <a:srgbClr val="7030A0"/>
                </a:solidFill>
              </a:rPr>
              <a:t>교육일시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 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: 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2019.5.9(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목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) ~ 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5.10(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금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) 2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일간</a:t>
            </a:r>
            <a:endParaRPr lang="en-US" altLang="ko-KR" sz="2400" b="1" dirty="0" smtClean="0">
              <a:solidFill>
                <a:srgbClr val="7030A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2400" b="1" dirty="0" smtClean="0">
              <a:solidFill>
                <a:srgbClr val="7030A0"/>
              </a:solidFill>
            </a:endParaRPr>
          </a:p>
          <a:p>
            <a:r>
              <a:rPr lang="en-US" altLang="ko-KR" sz="2400" b="1" dirty="0" smtClean="0">
                <a:solidFill>
                  <a:srgbClr val="7030A0"/>
                </a:solidFill>
              </a:rPr>
              <a:t>3. 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교육장소 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: 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김해문화의전당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(2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층 멀티미디어실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)</a:t>
            </a:r>
            <a:endParaRPr lang="en-US" altLang="ko-KR" sz="2000" b="1" dirty="0" smtClean="0">
              <a:solidFill>
                <a:srgbClr val="7030A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2400" b="1" dirty="0" smtClean="0">
              <a:solidFill>
                <a:srgbClr val="7030A0"/>
              </a:solidFill>
            </a:endParaRPr>
          </a:p>
          <a:p>
            <a:r>
              <a:rPr lang="en-US" altLang="ko-KR" sz="2400" b="1" dirty="0" smtClean="0">
                <a:latin typeface="+mn-ea"/>
              </a:rPr>
              <a:t>4. </a:t>
            </a:r>
            <a:r>
              <a:rPr lang="ko-KR" altLang="en-US" sz="2400" b="1" dirty="0" smtClean="0">
                <a:latin typeface="+mn-ea"/>
              </a:rPr>
              <a:t>신청방법 </a:t>
            </a:r>
            <a:r>
              <a:rPr lang="en-US" altLang="ko-KR" sz="2400" b="1" dirty="0" smtClean="0">
                <a:latin typeface="+mn-ea"/>
              </a:rPr>
              <a:t>: </a:t>
            </a:r>
            <a:r>
              <a:rPr lang="ko-KR" altLang="en-US" sz="2400" b="1" dirty="0" smtClean="0">
                <a:latin typeface="+mn-ea"/>
              </a:rPr>
              <a:t>전화 문의</a:t>
            </a:r>
            <a:endParaRPr lang="en-US" altLang="ko-KR" sz="2400" b="1" dirty="0" smtClean="0">
              <a:latin typeface="+mn-ea"/>
            </a:endParaRPr>
          </a:p>
          <a:p>
            <a:pPr>
              <a:lnSpc>
                <a:spcPts val="1000"/>
              </a:lnSpc>
            </a:pPr>
            <a:endParaRPr lang="en-US" altLang="ko-KR" sz="2400" b="1" dirty="0" smtClean="0">
              <a:latin typeface="+mn-ea"/>
            </a:endParaRPr>
          </a:p>
          <a:p>
            <a:r>
              <a:rPr lang="en-US" altLang="ko-KR" sz="2400" b="1" dirty="0" smtClean="0">
                <a:latin typeface="+mn-ea"/>
              </a:rPr>
              <a:t>5. </a:t>
            </a:r>
            <a:r>
              <a:rPr lang="ko-KR" altLang="en-US" sz="2400" b="1" dirty="0" smtClean="0">
                <a:latin typeface="+mn-ea"/>
              </a:rPr>
              <a:t>문      의 </a:t>
            </a:r>
            <a:r>
              <a:rPr lang="en-US" altLang="ko-KR" sz="2400" b="1" dirty="0" smtClean="0">
                <a:latin typeface="+mn-ea"/>
              </a:rPr>
              <a:t>: ☎279-0560(Fax 055-279-0561)</a:t>
            </a:r>
          </a:p>
          <a:p>
            <a:pPr algn="ctr"/>
            <a:r>
              <a:rPr lang="ko-KR" altLang="en-US" b="1" dirty="0" smtClean="0">
                <a:latin typeface="+mn-ea"/>
              </a:rPr>
              <a:t>담당자 </a:t>
            </a:r>
            <a:r>
              <a:rPr lang="en-US" altLang="ko-KR" b="1" dirty="0" smtClean="0">
                <a:latin typeface="+mn-ea"/>
              </a:rPr>
              <a:t>: </a:t>
            </a:r>
            <a:r>
              <a:rPr lang="ko-KR" altLang="en-US" b="1" dirty="0" smtClean="0">
                <a:latin typeface="+mn-ea"/>
              </a:rPr>
              <a:t>신세영</a:t>
            </a:r>
            <a:r>
              <a:rPr lang="en-US" altLang="ko-KR" b="1" dirty="0" smtClean="0">
                <a:latin typeface="+mn-ea"/>
              </a:rPr>
              <a:t>(010-2634-4324) </a:t>
            </a:r>
            <a:r>
              <a:rPr lang="ko-KR" altLang="en-US" b="1" dirty="0" smtClean="0">
                <a:latin typeface="+mn-ea"/>
              </a:rPr>
              <a:t>직통</a:t>
            </a:r>
            <a:r>
              <a:rPr lang="en-US" altLang="ko-KR" b="1" dirty="0" smtClean="0">
                <a:latin typeface="+mn-ea"/>
              </a:rPr>
              <a:t>(070-5030-5781)</a:t>
            </a: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188639" y="5508104"/>
          <a:ext cx="6480722" cy="3096342"/>
        </p:xfrm>
        <a:graphic>
          <a:graphicData uri="http://schemas.openxmlformats.org/drawingml/2006/table">
            <a:tbl>
              <a:tblPr/>
              <a:tblGrid>
                <a:gridCol w="936104"/>
                <a:gridCol w="2772309"/>
                <a:gridCol w="2772309"/>
              </a:tblGrid>
              <a:tr h="33882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교육일정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일차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일차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39906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09:00~11:00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[OT/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변화관리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]</a:t>
                      </a:r>
                      <a:b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변화의 파도 앞에서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생애설계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행복한 인생 후반 만들기</a:t>
                      </a: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742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11:00~13:00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직업 세계의 변화 및 </a:t>
                      </a:r>
                      <a:b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7ST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마음의 대화법</a:t>
                      </a: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알기쉬운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노동법</a:t>
                      </a: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67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13:00~14:00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점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심 시 간</a:t>
                      </a: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434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14:00~15:00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이력서 자기소개서 및 </a:t>
                      </a:r>
                      <a:endParaRPr lang="en-US" altLang="ko-KR" sz="1100" b="1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경력기술서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작성법</a:t>
                      </a: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효과적인 구직방법 및 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직업정보탐색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51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15:00~16:00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1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이미지메이킹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및 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면접대비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434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16:00~17:00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MBTI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성격유형검사 및 </a:t>
                      </a:r>
                      <a:endParaRPr lang="en-US" altLang="ko-KR" sz="1100" b="1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직무적성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탐색</a:t>
                      </a: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434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17:00~18:00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구직생산성 세미나 및 </a:t>
                      </a:r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수료식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263</TotalTime>
  <Words>147</Words>
  <Application>Microsoft Office PowerPoint</Application>
  <PresentationFormat>화면 슬라이드 쇼(4:3)</PresentationFormat>
  <Paragraphs>42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indexroot</dc:creator>
  <cp:lastModifiedBy>이은경</cp:lastModifiedBy>
  <cp:revision>43</cp:revision>
  <dcterms:created xsi:type="dcterms:W3CDTF">2018-05-17T00:11:31Z</dcterms:created>
  <dcterms:modified xsi:type="dcterms:W3CDTF">2019-04-02T07:56:15Z</dcterms:modified>
</cp:coreProperties>
</file>